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31" r:id="rId2"/>
    <p:sldId id="333" r:id="rId3"/>
    <p:sldId id="825" r:id="rId4"/>
    <p:sldId id="808" r:id="rId5"/>
    <p:sldId id="826" r:id="rId6"/>
    <p:sldId id="827" r:id="rId7"/>
    <p:sldId id="828" r:id="rId8"/>
    <p:sldId id="829" r:id="rId9"/>
    <p:sldId id="830" r:id="rId10"/>
    <p:sldId id="809" r:id="rId11"/>
    <p:sldId id="810" r:id="rId12"/>
    <p:sldId id="811" r:id="rId13"/>
    <p:sldId id="356" r:id="rId14"/>
    <p:sldId id="831" r:id="rId15"/>
    <p:sldId id="832" r:id="rId16"/>
    <p:sldId id="833" r:id="rId17"/>
    <p:sldId id="834" r:id="rId18"/>
    <p:sldId id="357" r:id="rId19"/>
    <p:sldId id="835" r:id="rId20"/>
    <p:sldId id="836" r:id="rId21"/>
    <p:sldId id="837" r:id="rId22"/>
    <p:sldId id="838" r:id="rId23"/>
    <p:sldId id="839" r:id="rId24"/>
    <p:sldId id="840" r:id="rId25"/>
    <p:sldId id="841" r:id="rId26"/>
    <p:sldId id="842" r:id="rId27"/>
    <p:sldId id="843" r:id="rId28"/>
    <p:sldId id="844" r:id="rId29"/>
    <p:sldId id="845" r:id="rId30"/>
    <p:sldId id="350" r:id="rId31"/>
    <p:sldId id="351" r:id="rId32"/>
    <p:sldId id="352" r:id="rId33"/>
    <p:sldId id="358" r:id="rId34"/>
    <p:sldId id="353" r:id="rId35"/>
    <p:sldId id="354" r:id="rId36"/>
    <p:sldId id="355" r:id="rId37"/>
    <p:sldId id="349" r:id="rId38"/>
    <p:sldId id="340" r:id="rId39"/>
    <p:sldId id="334" r:id="rId40"/>
    <p:sldId id="335" r:id="rId41"/>
    <p:sldId id="336" r:id="rId42"/>
    <p:sldId id="337" r:id="rId43"/>
    <p:sldId id="338" r:id="rId44"/>
    <p:sldId id="341" r:id="rId45"/>
    <p:sldId id="321" r:id="rId46"/>
    <p:sldId id="342" r:id="rId47"/>
    <p:sldId id="343" r:id="rId48"/>
    <p:sldId id="344" r:id="rId49"/>
    <p:sldId id="345" r:id="rId50"/>
    <p:sldId id="346" r:id="rId51"/>
    <p:sldId id="347" r:id="rId52"/>
    <p:sldId id="348" r:id="rId53"/>
    <p:sldId id="318" r:id="rId54"/>
    <p:sldId id="339" r:id="rId55"/>
    <p:sldId id="317" r:id="rId56"/>
    <p:sldId id="314" r:id="rId57"/>
    <p:sldId id="315" r:id="rId5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85461" autoAdjust="0"/>
  </p:normalViewPr>
  <p:slideViewPr>
    <p:cSldViewPr>
      <p:cViewPr varScale="1">
        <p:scale>
          <a:sx n="73" d="100"/>
          <a:sy n="73" d="100"/>
        </p:scale>
        <p:origin x="854" y="58"/>
      </p:cViewPr>
      <p:guideLst>
        <p:guide orient="horz" pos="2160"/>
        <p:guide pos="3839"/>
      </p:guideLst>
    </p:cSldViewPr>
  </p:slideViewPr>
  <p:outlineViewPr>
    <p:cViewPr>
      <p:scale>
        <a:sx n="33" d="100"/>
        <a:sy n="33" d="100"/>
      </p:scale>
      <p:origin x="0" y="0"/>
    </p:cViewPr>
  </p:outlineViewPr>
  <p:notesTextViewPr>
    <p:cViewPr>
      <p:scale>
        <a:sx n="1" d="1"/>
        <a:sy n="1" d="1"/>
      </p:scale>
      <p:origin x="0" y="-1272"/>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13-10-2022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48.813"/>
    </inkml:context>
    <inkml:brush xml:id="br0">
      <inkml:brushProperty name="width" value="0.05" units="cm"/>
      <inkml:brushProperty name="height" value="0.05" units="cm"/>
      <inkml:brushProperty name="color" value="#ED1C24"/>
      <inkml:brushProperty name="fitToCurve" value="1"/>
    </inkml:brush>
  </inkml:definitions>
  <inkml:trace contextRef="#ctx0" brushRef="#br0">4983 0 0,'-24'0'47,"-1"0"-47,0 25 16,0 0-16,-25-25 15,0 24-15,-24 1 0,-1 25 16,0-25-16,-49 25 0,-26 0 16,1 24-16,-50-24 15,-1 25-15,1-25 0,-25 24 16,0-24-16,0 25 16,0-25-16,0 24 0,24-24 15,1 0-15,0 25 0,0-25 16,-1-1-16,26-24 15,0 25-15,0 0 0,24-25 16,26 0-16,-1 0 16,25-1-16,51 1 0,-1-25 15,0 0-15,25 0 0</inkml:trace>
  <inkml:trace contextRef="#ctx0" brushRef="#br0" timeOffset="1172">377 1071 0,'24'0'0,"-24"-25"16,0 50 62,-24-1-78,-1 26 16,-25-25-16,25 25 0,-25-25 15,25 25-15,-25-25 16,1 24-16,24-24 0,0-25 16,0 25-16,0-25 15,25 25-15,25-25 47,0 25-47,0-25 0,0 25 16,0 0-16,24 0 15,1 0-15,0-1 0,0 1 16,0 0-16,-1 0 0,-24 0 16,25 0-16,-25 0 15</inkml:trace>
  <inkml:trace contextRef="#ctx0" brushRef="#br0" timeOffset="2064">3116 797 0,'0'-25'16,"25"0"-1,-25 0 1,0 50 62,0 0-78,0 0 16,0 24-1,0-24-15,0 25 0,0 25 16,0-25-16,0 24 16,0 1-16,0 0 0,0-1 15,0 1-15,0 25 0,0-26 16,0 26-16,0-25 16,0-1-16,0 1 0,0 0 15,0 0-15,0-26 0,0 1 16,0-25-16,0 25 15,0-25-15,0 0 0,-25 0 16,25 0 0,0-50-1</inkml:trace>
  <inkml:trace contextRef="#ctx0" brushRef="#br0" timeOffset="2293">2792 2141 0,'-25'0'0,"0"0"15,25 25 17,25-25-17,-25 25-15,25-25 16,-25 25-16,25-25 0,0 25 15,0-25-15,0 25 0,24 0 16,-24-25-16,0 0 16,25 25-16,-25-25 0</inkml:trace>
  <inkml:trace contextRef="#ctx0" brushRef="#br0" timeOffset="2672">3464 2166 0,'25'0'0,"-25"-25"0,25 25 16,-25-25-16,25 25 15,-50 0 48,0 25-63,0-25 0,25 25 15,-49-25-15,24 25 16,0 0-16,-25-25 0,25 25 16,-25 0-16,25 0 15,-24 0-15,24 0 0,0-25 16,25 24-16,-25-24 0,0 25 16,0-25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1:54.8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0,'25'-25'188,"-25"50"-126,0 0-62,0 0 16,0 0 0,0-1-16,0 1 15,0 0-15,0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08.237"/>
    </inkml:context>
    <inkml:brush xml:id="br0">
      <inkml:brushProperty name="width" value="0.05" units="cm"/>
      <inkml:brushProperty name="height" value="0.05" units="cm"/>
      <inkml:brushProperty name="color" value="#ED1C24"/>
      <inkml:brushProperty name="fitToCurve" value="1"/>
    </inkml:brush>
  </inkml:definitions>
  <inkml:trace contextRef="#ctx0" brushRef="#br0">1147 333 0,'25'-25'16,"-25"-25"-16,25 0 0,0 26 15,-25-26-15,25 0 0,-25 25 16,0 0-16,-25 0 15,0 25-15,-25 0 0,-49 0 16,-1 50-16,0-25 16,-49 50-16,24-1 0,-24 26 15,25 24-15,-1-24 0,25 25 16,51-1-16,24 1 16,25-26-16,50 1 0,24-25 15,51-1-15,-1-49 0,51 25 16,-1-50-16,0 0 15,-24-25-15,24-25 0,-50 0 16,-24-24-16,-25 24 16,-50-25-16,0 25 0,-50 1 15</inkml:trace>
  <inkml:trace contextRef="#ctx0" brushRef="#br0" timeOffset="701">1770 831 0,'25'0'0,"-25"-25"15,25 0-15,-1 0 16,1 25-16,-50 0 31,1 25-15,24 0-16,-25 25 16,0-25-16,0 25 0,25-25 15,-25 24-15,25 1 16,0-25-16,0 0 0,25 0 15,0 0-15,0-25 0,0 0 16,24-25-16,1 25 16,0-25-16,-25-25 0,0 25 15,0-25-15,-25-24 0,0 24 16,0 0-16,-50 0 16,25 0-16,-25 26 0,0-1 15,-24 25-15,49 0 16,-25 25-16,25-1 0,25 26 15</inkml:trace>
  <inkml:trace contextRef="#ctx0" brushRef="#br0" timeOffset="1354">2293 831 0,'25'-25'16,"-25"0"-16,0 0 16,0 0-1,25 25 1,-25 25-1,0 0-15,24 0 16,-24 25-16,0-25 0,0 25 16,25-1-16,-25-24 0,0 25 15,0-25-15,-25 0 16,25 0-16,0 0 16,-24-25-16,24-25 15,0 0-15,0 0 16,0 0-16,24-25 0,-24 25 15,25-24-15,0-1 16,-25 0-16,25 25 0,0-25 16,0 25-16,0 25 0,0 0 15,0 0 1,-25 25-16,25 0 0,-25 0 16,0 25-16,0-25 15,0 0-15,24 0 0,-24 0 16,0-1-1,0-48 1,25-1-16,0 0 16,0-25-16,0 25 15,0 0-15,0 0 0,0 0 16,0 0-16,0 25 16,-1 0-16,1 25 0,-25 0 15,25 0-15,-25 25 0,0 0 16,0 0-16,0-1 15,0 1-15,0 0 0,0-25 16,0 0-16</inkml:trace>
  <inkml:trace contextRef="#ctx0" brushRef="#br0" timeOffset="1823">3214 482 0,'0'-49'15,"25"24"-15,-25 0 0,0 0 16,0 50 15,0 0-31,0 24 0,0 26 16,0 0-16,0 0 16,0 24-16,0 1 0,-25-1 15,0 1-15,25 0 16,-25-1-16,25-24 0,-25 0 15,25-26-15,0 1 0,-25 0 16,25-25-16,0 0 16,25-50-1,-25 0-15,0 0 16,25-25-16,-25 1 0,0-26 16,0 0-16,0-24 0,0 24 15,0 0-15,0-24 16,0 24-16,0 25 0,25 0 15,0 0-15,0 25 16,0 25-16,0 0 0,25 0 16,-25 0-16,24 25 15,-24 0-15,0 0 0,0 25 16,-25-25-16,0 25 0,0-25 16,0 24-16,-25-24 15,0 0-15,0-25 0,0 25 16,1-25-16,-1 0 0</inkml:trace>
  <inkml:trace contextRef="#ctx0" brushRef="#br0" timeOffset="2189">3812 806 0,'0'-25'16,"25"0"-16,-25 0 0,0 0 15,-25 1-15,25-1 16,0 0-16,-25 25 0,0 25 31,25 0-31,0-1 0,0 26 16,0 0-16,0 0 16,0-25-16,0 25 0,0-1 15,25-24-15,-25 0 0,25 0 16,0-25-16,0 0 15,-1 0-15,1 0 0,0-25 16,0 0-16,0-24 0,0 24 16,-25-25-16,0 25 15,0-25-15,-25 25 0,0-25 16,-25 50-16,25-25 16,-24 25-16,24 0 0,-25 0 15,25 0-15,25 25 16</inkml:trace>
  <inkml:trace contextRef="#ctx0" brushRef="#br0" timeOffset="2549">4509 756 0,'25'-25'0,"0"0"15,-25 1-15,25-1 16,-25 0-16,25 0 0,-25 0 15,0 0-15,-25 0 0,0 0 16,0 25-16,-25 0 16,25 0-16,0 0 0,-25 25 15,26-25-15,-1 25 16,25 0-16,-25 0 0,25 25 16,0-25-16,0-1 0,25 1 15,0 0-15,-1 0 16,1 0-16,0 0 0,25 0 15,-25-25-15,0 25 16,0 0-16,0-25 0,0 25 16,-25 0-16,-25-25 15,0 0-15,-25 0 16,25 0-16,-25-25 0,0 25 16,1-25-16,-1 25 15,25-25-15</inkml:trace>
  <inkml:trace contextRef="#ctx0" brushRef="#br0" timeOffset="2758">4683 632 0,'25'0'16,"0"-25"-16,0 25 16,-25 25 15,25 0-16,-25 0-15,0-1 0,0 26 16,0 0-16,25-25 0,-25 25 16,0-25-16,0 25 15,0-26-15</inkml:trace>
  <inkml:trace contextRef="#ctx0" brushRef="#br0" timeOffset="2922">4858 258 0,'0'-25'0,"0"0"15,-25 25-15,25 25 32,0 0-32,25 0 15</inkml:trace>
  <inkml:trace contextRef="#ctx0" brushRef="#br0" timeOffset="3149">5231 358 0,'0'-25'0,"-25"25"0,25 25 46,0 0-46,0 25 16,0-1-16,0 1 0,0 0 16,25 25-16,-25-1 0,0-24 15,0 25-15,0-25 16,0 0-16,0-1 0</inkml:trace>
  <inkml:trace contextRef="#ctx0" brushRef="#br0" timeOffset="3496">5082 856 0,'0'-25'0,"-25"25"15,25-25-15,0 0 16,0 0-16,0 0 16,25 25-16,25 0 15,-26 0-15,26 0 0,0 0 16,0 0-16,0 0 0,24 0 15,-24 0-15,0 0 16,0 0-16,-25 0 0,0-25 16,-1 25-16,1-24 15,-25-1-15,0 0 0,0 0 16,-25 25-16,25-25 0,-24 25 16,24 25-1,0 0-15,-25 0 16,25 24-16,0-24 15,0 25-15,0 0 0,0 0 16,0-25-16,0 25 0,0-26 16</inkml:trace>
  <inkml:trace contextRef="#ctx0" brushRef="#br0" timeOffset="3658">5729 308 0,'-25'0'16,"0"-25"-16,0 25 0,25-25 15,-24 25-15,24 25 32</inkml:trace>
  <inkml:trace contextRef="#ctx0" brushRef="#br0" timeOffset="4463">6003 532 0,'-25'-25'0,"0"25"31,0 0-31,1 25 15,24 0-15,-25 0 0,0 25 16,25 0-16,-25-1 16,25 1-16,0 0 0,0 25 15,25-25-15,0-1 16,0-24-16,24 25 0,-24-25 16,25-25-16,0 0 15,-25 0-15,25 0 0,-26-50 16,26 25-16,-25-25 0,-25 1 15,25-1-15,-25-25 16,0 25-16,-25-24 0,0 24 16,0-25-16,0 25 0,1 25 15,-1 0-15,0 1 16,0 24-16,0 0 0,0 24 16,0-24-16,0 50 15,25-25-15,0 0 0,0 0 16,0 0-16,0 0 0,0 0 15,25 0-15,0-25 16,0 0-16,25 0 16,-25 0-16,0-25 15,24 25-15,1-25 0,0 0 16,0 0-16,0 0 0,-1 25 16,1-25-16,0 25 15,-25 0-15,0 0 0,0 25 16,-25 0-16,0 0 0,0 25 15,0-25-15,0 24 16,0-24-16,0 0 16,-25 25-16,25-25 0,0 0 15,0 0 1,25-25 0,0-25-16,-1 25 15,1-25-15,0 0 0,0 0 16,0 0-16,25-25 15,-25 25-15,0 1 0,0-26 16,-1 25-16,1 25 16,0 0-16,-25 25 15,0 0-15,0 24 0,0 1 16,-25 0-16,25 0 16,0 0-16,0 0 0,0-1 15,0-24-15,0 0 0,25-25 16,0 0-1,-25-25-15,25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35.029"/>
    </inkml:context>
    <inkml:brush xml:id="br0">
      <inkml:brushProperty name="width" value="0.05" units="cm"/>
      <inkml:brushProperty name="height" value="0.05" units="cm"/>
      <inkml:brushProperty name="color" value="#ED1C24"/>
      <inkml:brushProperty name="fitToCurve" value="1"/>
    </inkml:brush>
  </inkml:definitions>
  <inkml:trace contextRef="#ctx0" brushRef="#br0">0 367 0,'0'-25'31,"25"25"0,-25-25-15,25 25 0,-25-24-1,25 24-15,-25-25 16,25 25-16,0 0 31,-1 0-31,-24 25 16,25-1-1,-25 1-15,0 0 0,25 0 16,-25 0-16,0 0 16,0 0-16,0 0 0,0 0 15,0 0-15,0-1 0,0 1 16,0 0-1,0-50 17,0 0-17,0 1-15,0-26 0,25 25 16,-25-25-16,25 25 16,0-25-16,0 25 0,-25-24 15,25 24-15,0 25 16,-25-25-16,25 25 15,-1 25 1,1 0 0,-25 0-16,25-1 0,-25 1 15,0 0-15,25 0 0,-25 25 16,0-25-16,0 0 16,0 0-16,0 0 15,0-1 1,0-48-1,0-1 1,25 0-16,-25 0 16,25 0-16,0 0 0,-25-25 15,25 25-15,0 0 16,0 1-16,-1-1 0,1 25 16,0-25-16,0 25 15,-25 25-15,0 0 16,0-1-16,25-24 15,-25 25-15,0 25 16,0-25-16,0 0 0,0 0 16,25 0-16,-25 0 0,0 0 15,0-1 1,25-24 0</inkml:trace>
  <inkml:trace contextRef="#ctx0" brushRef="#br0" timeOffset="216">897 342 0,'0'-25'0,"0"50"47,24-25-31,-24 25-16,0 0 15,0 0-15,0 0 0,0 0 16,25 0-16,-25 0 0,0 0 16,0-1-16</inkml:trace>
  <inkml:trace contextRef="#ctx0" brushRef="#br0" timeOffset="367">996 19 0,'-25'-25'0,"0"50"15,25 0 1,0-1 0</inkml:trace>
  <inkml:trace contextRef="#ctx0" brushRef="#br0" timeOffset="853">1021 342 0,'0'25'0,"25"-25"32,0 0-17,0 0 1,-25-25-16,25 25 15,0 25 1,-25 0 0,0 0-16,0 0 15,0 0-15,0 0 16,24 0-16,-24 0 0,0-1 16,0 1-16,0-50 46,0 1-46,0-1 16,0 0-16,25 0 0,0 0 16,0-25-16,0 25 0,0 0 15,0 0-15,0 25 16,0 0-16,0 0 16,-25 25-1,24-25-15,-24 25 0,0 0 16,0 0-16,25 25 0,-25-25 15,0 0-15,0 0 16,25-1-16,-25 1 16,0 0-1,25-25-15,-25-25 16</inkml:trace>
  <inkml:trace contextRef="#ctx0" brushRef="#br0" timeOffset="1074">1718 392 0,'-25'-25'0,"0"25"0,50 0 46,0 0-30,0 25 0,0-25-16</inkml:trace>
  <inkml:trace contextRef="#ctx0" brushRef="#br0" timeOffset="1261">1619 492 0,'0'25'32,"25"-25"-17,-1 0-15,1 0 16,0 0 0,0 0-16,0 0 0,0 0 15,0 0-15</inkml:trace>
  <inkml:trace contextRef="#ctx0" brushRef="#br0" timeOffset="1819">2391 268 0,'0'-25'0,"-25"25"0,25 25 62,0 0-62,0-1 16,0 1-16,0 25 16,0-25-16,0 0 15,0 25-15,0-25 0,0 0 16,0 24-16,0-24 0,0 0 16,0 0-16,0 0 15,-25-25 16,25-25-15,-25 25-16,0 0 0,0 0 16,0-25-16,-25 25 15,26 0-15,-1 0 0,0 0 16,0 0-16,0 0 16,50 0-1,0 0-15,0 0 0,0 0 16,24 0-16,1 0 15,25 0-15,-25 0 0,-1 0 16,1 0-16,0 0 16,-25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27:12.413"/>
    </inkml:context>
    <inkml:brush xml:id="br0">
      <inkml:brushProperty name="width" value="0.05" units="cm"/>
      <inkml:brushProperty name="height" value="0.05" units="cm"/>
      <inkml:brushProperty name="color" value="#ED1C24"/>
      <inkml:brushProperty name="fitToCurve" value="1"/>
    </inkml:brush>
  </inkml:definitions>
  <inkml:trace contextRef="#ctx0" brushRef="#br0">442 0 0,'25'0'0,"-25"50"0,-25 25 31,25-50-31,0 0 16,-50-50-16,25 25 16,0 0-16,0 0 15,0 0 1,25-25-16,-25 25 0,50 0 15,0 0 1,0 0-16,0 0 0,25 0 16,0 0-16,-1 0 0,1 0 15,0 0-15,-25 0 0,25 0 16,-100 25 0,25-25-1,-50 0-15,25 25 16,-24-25-16,-26 25 0,25-25 15,26 0-15,-26 24 0,50-24 16,-25 0-16,50 25 16,25-25-1,0 0-15,25 0 16,0 0-16,-1 0 0,26 0 16,-25 0-16,0 0 0,-25 0 15,24 0-15,-24 0 16,-50 25-1,1-25 1,-1 25-16,-25-25 0,0 0 16,0 25-16,0-25 0,1 25 15,-1-25-15,0 25 16,25-25-16,0 0 0,0 25 16,0-25-16,50 0 15,0 0 1,25-25-16,25 25 0,-1-25 15,1 0-15,25 0 16,24 0-16,-24 25 0,-1-25 16,1 0-16,-25 1 0,0-1 15,-26 25-15,-24 0 16,-50 0 0,-24 0-16,-26 0 15,0 0-15,0 0 0,1 0 16,-1 0-16,0 0 0,25 0 15,1 0-15,49 25 16,25-25 15,-1 0-31,1 0 16,0 0 0,-25-25 124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2T05:13:44.580"/>
    </inkml:context>
    <inkml:brush xml:id="br0">
      <inkml:brushProperty name="width" value="0.05" units="cm"/>
      <inkml:brushProperty name="height" value="0.05" units="cm"/>
      <inkml:brushProperty name="color" value="#ED1C24"/>
      <inkml:brushProperty name="fitToCurve" value="1"/>
    </inkml:brush>
  </inkml:definitions>
  <inkml:trace contextRef="#ctx0" brushRef="#br0">2092 11156 0,'-25'0'31,"25"25"0,0 0-15,0 0-1,0 0-15,0 0 0,0 24 16,0-24-16,-25 25 16,25 0-16,0-25 0,0 25 15,-25-26-15,25 26 0,0-25 16,0 0-16,-25 0 15,25 0-15,0 0 0,0 0 16</inkml:trace>
  <inkml:trace contextRef="#ctx0" brushRef="#br0" timeOffset="221">1643 11629 0,'-25'0'16,"25"-25"-16,25 25 31,-25 25-31,25-25 0,-25 25 16,50 0-16,-25 0 16,0 0-16,25 0 0,-25-25 15,24 25-15,-24-1 16,25-24-16</inkml:trace>
  <inkml:trace contextRef="#ctx0" brushRef="#br0" timeOffset="431">2366 11654 0,'0'-25'0,"24"25"16,-48 0 30,24 25-46,-25 0 16,0-25-16,0 25 0,-25 0 16,0 0-16,25 0 0,-24-1 15,24 1-15,0-25 16,0 25-16</inkml:trace>
  <inkml:trace contextRef="#ctx0" brushRef="#br0" timeOffset="1319">10259 12974 0,'0'-25'0,"25"0"0,-25 0 16,0 0-16,0 0 0,0 50 31,0 0-16,0 0-15,0 25 16,0 0-16,0-25 16,0 24-16,0 1 0,0 0 15,0-25-15,0 25 16,0 0-16,-25-26 0,25 1 16,0 25-16</inkml:trace>
  <inkml:trace contextRef="#ctx0" brushRef="#br0" timeOffset="1666">10060 13397 0,'-25'-25'15,"25"0"-15,0 1 16,25 24 15,-25 24-31,25 1 16,0 0-16,0-25 15,0 25-15,0 0 16,0-25-16,24 25 0,-24-25 16,25 25-16,-25-25 15,0 0-15,0 0 0,0 0 16,-25-25-16,25 25 0,-25-25 16,0 0-16,0 0 15,0 0-15,0 0 16,0 1-16,-25 48 31,25 1-15,-25 0-16,0 0 15,-25 0-15,25 0 0</inkml:trace>
  <inkml:trace contextRef="#ctx0" brushRef="#br0" timeOffset="-172756">5951 946 0,'0'-25'16,"0"0"-16,0 1 15,0-1 1,0 0-16,25 25 0,-25-25 16,0 0-16,25 25 0,-25-25 15,-25 25 1,0 0-16,1 0 16,-26 0-16,0 25 15,0-25-15,0 25 0,-24-25 16,-1 25-16,0 0 0,25 24 15,-24-24-15,24 0 16,25 0-16,0 0 0,0 0 16,25 0-16,0 0 15,25 0-15,0 0 0,25-1 16,24-24-16,1 25 0,0-25 16,25 25-16,-26 0 15,26-25-15,-25 25 0,-26 0 16,1 0-16,0-25 15,-25 25-15,-25 0 0,0 0 16,-25-1-16,0 1 0,-25 0 16,0 0-16,-24 0 15,-1 0-15,0 0 0,1-25 16,-1 25-16,0-25 16,0 0-16,26 0 0,-1 0 15,25 0-15,0 0 0,0-25 16,0 25-16,25-25 15,25 0-15</inkml:trace>
  <inkml:trace contextRef="#ctx0" brushRef="#br0" timeOffset="-171911">6624 1270 0,'25'0'16,"-25"-25"-16,25 25 0,-1 0 15,26-25-15,-25 25 16,0-25-16,0 25 0,0-25 16,0 0-1,-25 1 1,-25 24-16,0-25 0,0 25 15,-25-25-15,0 25 16,1 0-16,-26 0 0,25 25 16,0 0-16,1-1 0,24 1 15,-25 25-15,25-25 16,0 25-16,25 0 0,0-1 16,0-24-16,0 25 15,25-25-15,0 0 0,25 0 16,-25-25-16,24 0 0,-24 0 15,25-25-15,0 0 16,-25 0-16,25 0 0,-26 0 16,1-24-16,0 24 15,-25 0-15,25 0 0,-25 0 16,0 0-16,0 50 31,0 0-31,25 0 16,-25 25-16,0-26 15,25 1-15,0 25 0,0-25 16,0-25-16,0 25 0,24-25 16,-24 0-16,25 0 15,-25-25-15,0 0 0,25-25 16,-25 1-16,-25-1 16,25-25-16,-25 25 0,24-24 15,-24-1-15,0 0 0,0 0 16,-24 26-16,24-1 15,-25 25-15,25 50 16,0 25 0,0-1-16,0 1 0,0 25 15,0-25-15,0 24 0,0 1 16,25 0-16,-25-25 16,0-1-16,24 1 0,-24-25 15,0 0-15,25-25 16</inkml:trace>
  <inkml:trace contextRef="#ctx0" brushRef="#br0" timeOffset="-171280">7470 1195 0,'0'25'0,"0"0"16,25-25 15,0 0-16,0 0-15,0 0 0,0 0 16,25 0-16,-25 0 16,24 0-16,-24 0 0,0 0 15,0-25-15,0 25 16,0-25-16,0 0 16,-25 0-16,0 1 15,-25-1-15,0 25 0,0-25 16,0 25-16,0 0 0,-24 0 15,-1 25-15,0 0 16,25-1-16,-25 26 0,25-25 16,0 25-16,1 0 0,-1-25 15,25 24-15,0-24 16,25 25-16,-1-25 0,26-25 16,0 25-16,0-25 15,25 0-15,-26-25 0,26 0 16,0 0-16,-25 0 0,-1-24 15,1 24-15,0-25 16,-25 0-16,0 0 0,0 25 16,-25 0-16,0-24 15,0 24-15,-25 25 16,0 0 0,25 25-16,-25 0 15,0-25-15,25 24 0,-25 1 16,25 25-16,25 0 15,0-25-15,0 0 16,25 0-16,-25-25 0,24 25 16,1-1-16,-25-24 15,25 25-15,-50 0 16,-25-25 0,-25 0-16,0 0 0,-24 0 15,24 0-15,-25 0 0,25-25 16</inkml:trace>
  <inkml:trace contextRef="#ctx0" brushRef="#br0" timeOffset="-170873">9164 971 0,'-50'0'16,"25"0"-16,-25 0 16,25-25-16,-24 25 0,-1 0 15,25 0-15,-25 25 16,25 0-16,0 0 0,0 25 16,25-25-16,-25 24 0,25 1 15,0 0-15,0 0 16,0 0-16,0-1 0,25 1 15,0-25-15,25 0 0,0 0 16,0-25-16,24 0 16,-24 0-16,25-25 0,-25 0 15,-1 0-15,-24-25 16,0 1-16,-25-1 0,0 0 16,0 0-16,-25 0 15,0 1-15,-24 24 0,24 0 16,-25 0-16,25 25 0,-25 0 15,25 25-15,0-25 16,25 25-16</inkml:trace>
  <inkml:trace contextRef="#ctx0" brushRef="#br0" timeOffset="-170164">9263 1145 0,'25'0'16,"0"-24"-1,0 24-15,0 0 16,25 0-16,-25 24 0,25-24 16,-1 25-16,1 0 15,0 0-15,0-25 0,-25 25 16,0 25-16,-25-25 16,0 0-16,-25-25 15,0 25-15,0-25 0,0 0 16,0 0-16,-25-25 15,25 25-15,0-25 0,25 0 16,0-25-16,0 25 16,25 0-16,0 0 0,0 0 15,25 25-15,-25-24 0,25 24 16,-1 0-16,1 0 16,0 0-16,0 0 0,-25 0 15,25 0-15,-26 24 0,26-24 16,-25 0-16,0 0 15,0 0-15,0 0 16,0-24 15,-25-1-31,-25 0 16,0 25 0,25-25-16,-25 25 15,0 0-15,0 25 16,-25 0-16,26-25 0,-1 49 15,0-24-15,-25 0 0,50 0 16,-25 25-16,25-25 16,0 0-16,0 0 0,25 0 15,25-1-15,-25-24 0,24 0 16,1 0-16,0-24 16,25-1-16,-25 0 0,-1-25 15,-24 0-15,0 0 16,0-24-16,0 24 0,-25-25 15,0 0-15,0 1 0,0 24 16,0 0-16,0 25 16,-25 0-16,25 50 15,0 0-15,0 25 16,0 0-16,0 24 0,0 1 16,0 0-16,0 24 0,0 1 15,0-25-15</inkml:trace>
  <inkml:trace contextRef="#ctx0" brushRef="#br0" timeOffset="-168637">4383 398 0,'25'25'16,"-25"0"-16,0 0 15,24 0-15,-24 25 0,0 0 16,0 24-16,0 1 0,0 25 15,0-1-15,0 1 16,0 24-16,0 26 0,0-1 16,0 1-16,0-1 15,0 0-15,0 1 0,-24-1 16,24-24-16,-25-1 16,25-24-16,0-1 0,-25-49 15,25 25-15,0-50 0,0 0 16,0-50-1</inkml:trace>
  <inkml:trace contextRef="#ctx0" brushRef="#br0" timeOffset="-167762">4084 423 0,'-25'-25'15,"50"25"17,25-25-32,24 25 0,26-24 15,24 24-15,51-25 16,24 0-16,50-25 0,25 25 15,50 0-15,-1-25 0,51 25 16,-1 1-16,1-1 16,-1 0-16,1 0 0,0 25 15,-26 0-15,1 0 0,-26 0 16,1 0-16,-50 0 16,-25 0-16,-25 0 0,-49 0 15,-26 0-15,-24 0 16,-26 0-16,1 0 0,-50 0 15,-1-25-15,-24 25 0,25 0 16,-25 0 0,-25 25 15,0 0 0,0 0-31,0 0 0,0 24 16,0-24-16,0 50 0,0-25 15,0 49-15,0-24 16,0 25-16,0 24 0,0 1 16,0-1-16,0 1 0,0 24 15,25-24-15,-25 24 16,0-24-16,25-1 0,-25 1 16,0-1-16,0-24 15,0-1-15,0-24 0,0 25 16,0-51-16,-25 26 0,25-25 15,-25-25-15,25 0 16,0 0-16,0 0 0,-25-25 16,25 24-16,-25-24 15,0 0 1,-25 0-16,26 0 0,-51 0 16,25 0-16,-25 0 15,-24 0-15,-26 0 0,1 0 16,-26 0-16,-49-24 15,0 24-15,-50-25 0,-25 25 16,-25-25-16,-25 25 0,1-25 16,-1 25-16,25 0 15,-25-25-15,1 25 0,-1 0 16,25 25-16,25-25 16,-25 25-16,50-25 0,0 25 15,50-25-15,0 25 0,49-25 16,26 24-16,24-24 15,51 0-15</inkml:trace>
  <inkml:trace contextRef="#ctx0" brushRef="#br0" timeOffset="-166491">11305 1743 0,'25'25'47,"0"-25"-31,25 0-16,25 0 0,24 0 16,51 0-16,24 0 0,50 0 15,50 0-15,0-25 16,50 25-16,24 0 0,1 0 15,24 0-15,-24 0 16,-25 0-16,0 0 0,-51-25 16,-24 25-16,-49 0 0,-26 0 15,-49-25-15,-26 25 16,-24 0-16,-25-25 0,-1 25 16,-24 0-16,-25-25 15,-25 1 16,1 24-15,-1 0-16</inkml:trace>
  <inkml:trace contextRef="#ctx0" brushRef="#br0" timeOffset="-165504">16585 1096 0,'-25'0'31,"0"25"-15,25 24-1,0 1-15,0 0 0,0 25 16,0 24-16,25 1 15,-25-1-15,25 26 0,-25 0 16,0-26-16,24 26 16,-24-26-16,0 26 0,0-51 15,0 26-15,0-25 0,-24-1 16,24 1-16,-25-25 16,0 25-16,25-26 0,-25-24 15,0 25-15,25-25 16,-25-25-16,0 0 15,25-25 1</inkml:trace>
  <inkml:trace contextRef="#ctx0" brushRef="#br0" timeOffset="-165077">16684 1071 0,'0'-25'16,"0"0"-1,0 0-15,25 25 16,-25-25-16,25 25 15,0 0-15,25-25 0,-1 25 16,26 0-16,50 0 0,24 0 16,50 0-16,25 25 15,75-25-15,25 0 0,74 25 16,26-25-16,24 25 0,75-25 16,-25 25-16,50 0 15,-25 0-15,0 0 0,-25 24 16,-50-24-16,-25 25 15,-49-25-15,-75 0 0,-25 0 16,-75 0-16,-25 0 0,-74-25 16,-26 0-16,-24 0 15,-50-25-15,-25 0 0,-49 0 16</inkml:trace>
  <inkml:trace contextRef="#ctx0" brushRef="#br0" timeOffset="-164237">16336 2839 0,'24'0'16,"1"0"-16,25 0 16,25-25-16,0 25 15,74 0-15,0 0 0,76 25 16,24-25-16,49 25 0,26-25 16,50 25-16,49-1 15,0-24-15,50 25 0,1 0 16,24 0-16,0 0 15,25 0-15,-25 0 0,-25 0 16,0 0-16,-50 0 0,-49-25 16,-51 25-16,-24-25 15,-50 0-15,-49 0 0,-26 0 16,-50 0-16,1-25 16,-50 25-16,-26-25 0,1 25 15,-25-25-15,-25 0 16,-25 25-1,0 0-15,0 0 0,0-25 16,1 25 0</inkml:trace>
  <inkml:trace contextRef="#ctx0" brushRef="#br0" timeOffset="-163818">24553 1345 0,'0'-25'0,"25"25"31,0 0-15,0 25-1,-25 0-15,25-1 16,-25 26-16,25 0 0,-25 25 15,25 24-15,-25 1 16,0 25-16,0 24 0,0-25 16,-25 26-16,25-1 0,-25 1 15,0-26-15,0 1 16,0-26-16,0-24 0</inkml:trace>
  <inkml:trace contextRef="#ctx0" brushRef="#br0" timeOffset="-162811">17780 1519 0,'0'-25'0,"-25"0"0,25 0 16,-25 25-16,25-25 0,-25 25 15,0-25-15,0 25 16,-24 0-16,24 0 0,-25 0 15,0 0-15,0 0 16,0 25-16,1 0 0,-1 25 16,25-25-16,0 25 0,25-25 15,0 24-15,0 1 16,0 0-16,25 0 0,25-25 16,0 25-16,-1-1 0,1-24 15,0 25-15,0-25 16,0 0-16,-26 25 0,1-25 15,-25 0 1,-49-1-16,24 1 0,-50-25 16,25 0-16,-25 25 0,1-25 15,-1 0-15,0 0 16,26 0-16,24-25 0,0 25 16</inkml:trace>
  <inkml:trace contextRef="#ctx0" brushRef="#br0" timeOffset="-162194">17730 2017 0,'50'-25'0,"0"25"0,-25-25 16,-1 0-16,-24 0 0,25 25 16,-25-24-16,0-1 15,0 0-15,0 0 16,-25 25-1,1 0-15,-1 25 16,0 0-16,0 0 16,25-1-16,-25 1 15,25 25-15,-25-25 0,25 25 16,0-25-16,0 0 16,0 0-16,25-1 0,-25 1 15,25-25-15,0 0 0,0 0 16,0 0-16,-1 0 15,1-25-15,0 1 0,0-1 16,0 0-16,0-25 0,-25 25 16,25 0-16,-25 0 15,25 25-15,-25-25 0,0 50 32,25-25-32,-25 25 0,0 0 15,0 0-15,25 0 0,-25 0 16,0 0-16,24-25 15,1 0-15,0 0 0,0-25 16,0 0 0,25 0-16,-25 0 0,0-25 15,0 0-15,-25 1 16,25-26-16,-25 25 0,0-25 16,0 26-16,0-1 0,0 0 15,0 25-15,-25 25 16,25 50-1,0 0-15,-25-1 0,25 26 16,0 0-16,0 0 16,0-1-16,0-24 0,0 25 15,25-25-15,-25-1 16,25-24-16,-25 0 0</inkml:trace>
  <inkml:trace contextRef="#ctx0" brushRef="#br0" timeOffset="-161581">18602 1992 0,'25'0'47,"-25"25"-47,24-25 15,1 0-15,0 0 16,0 0-1,0 0-15,0 0 0,0 0 16,0 0-16,0-25 0,0 25 16,-1-25-16,1 0 15,-25 0-15,0 1 16,0-1-16,-25 0 0,1 0 16,-1 0-16,0 25 15,0 0-15,0 0 0,0 0 16,0 0-16,0 25 15,25 25-15,-25-25 0,25-1 16,-25 26-16,25 0 0,0-25 16,0 25-16,25-25 15,0-25-15,-25 25 0,25-25 16,25 0-16,-25 0 16,25-25-16,-25 0 0,24 0 15,-24 0-15,25 0 0,-25 0 16,25 0-16,-25-25 15,-25 26-15,25-1 0,-25 0 16,-25 25 0,0 0-16,0 0 15,0 0-15,0 0 16,25 25-16,0 0 16,0-1-16,0 1 15,25 0-15,0 25 16,0-25-16,25 0 0,-26 0 15,1 0-15,-25 0 0,25-1 16,-25 1-16,-25-25 16,0 0-16,1 0 15,-26 0-15,0 0 16</inkml:trace>
  <inkml:trace contextRef="#ctx0" brushRef="#br0" timeOffset="-161163">20021 1868 0,'-25'-25'0,"0"25"16,0 0-16,0-25 0,1 25 15,-1 0 1,0 0-16,25 25 0,-25 0 16,0 0-16,0 24 0,25-24 15,-25 25-15,25 0 16,0 0-16,0-1 0,25 1 16,0-25-16,0 0 15,0 0-15,25 0 0,-1 0 16,1-25-16,0 0 0,-25-25 15,25 0-15,-1 0 16,-24 0-16,0-25 0,0 1 16,-25-1-16,0 0 15,0 0-15,0 0 0,-25 1 16,0-1-16,0 25 0,1 25 16,-1-25-16,0 25 15,0 0-15,25 25 0</inkml:trace>
  <inkml:trace contextRef="#ctx0" brushRef="#br0" timeOffset="-160454">20270 1992 0,'25'0'16,"-25"-25"0,25 25-16,0 0 15,0 0-15,0 0 16,24 0-16,-24 25 15,25 0-15,-25 0 0,25 25 16,-25-25-16,-25 0 16,25-1-16,-25 1 0,-25 0 15,0-25 1,0 0-16,0 0 16,0-25-16,25 0 0,-25 25 15,25-24-15,0-1 16,25 0-16,0 0 0,0 0 15,25 0-15,-25 0 0,24 0 16,1 25-16,-25 0 16,25 0-16,-25 0 0,25 0 15,-25 0-15,-1 0 0,1 25 16,0-25-16,0 0 16,0 0-16,0 0 15,-25-25 32,-25 25-47,0 0 16,0 0-16,0 25 15,0-25-15,1 25 16,-1 0-16,25 0 0,-25 0 16,0 0-16,25 0 0,0-1 15,0 1-15,25 0 16,0 0-16,0-25 0,-1 0 15,26 0-15,0 0 16,-25-25-16,25 0 0,0 0 16,-26 1-16,1-26 0,0 0 15,0 0-15,-25-25 16,0 26-16,0-1 0,0-25 16,0 25-16,0 25 15,0-24-15,-25 49 0,25 24 16,0 1-1,0 25-15,0 25 16,0 0-16,0-1 0,0 1 16,0 0-16,0-1 15,25 1-15,-25-25 0,25 0 16</inkml:trace>
  <inkml:trace contextRef="#ctx0" brushRef="#br0" timeOffset="-160143">22163 1768 0,'-25'0'0,"25"-25"16,-25 25-16,25-25 15,0 50 17,0 0-32,0 25 15,0 0-15,25-1 0,-25 26 16,0 0-16,25-25 16,-25 24-16,25-24 0,-25 0 15,24 0-15,-24 0 0,0-26 16,0 1-16</inkml:trace>
  <inkml:trace contextRef="#ctx0" brushRef="#br0" timeOffset="-159896">22686 1818 0,'0'-25'0,"0"0"15,-25 25 1,0 0-16,25 25 16,0 0-16,0 0 0,-25 25 15,25-1-15,0 1 16,0 25-16,0-25 0,0 24 16,0-24-16,25 0 15,-25 0-15,0-25 0,0 0 16,0-1-16,25 1 0</inkml:trace>
  <inkml:trace contextRef="#ctx0" brushRef="#br0" timeOffset="-159566">22611 2341 0,'-25'-25'16,"25"0"-16,-25 25 0,25-25 16,0 0-1,25 25 1,0 0-1,25 0-15,-25 0 0,24 0 16,26 0-16,-25-25 0,0 25 16,24 0-16,-24 0 15,-25-25-15,0 0 0,0 1 16,-25-1-16,0 0 0,0-25 16,-25 25-16,0 0 15,0 0-15,0 0 0,-25 0 16,26 25-16,-1 25 15,25 0-15,-25 0 0,0 25 16,25 0-16,-25 0 0,25-1 16,0 26-16,0-25 15,25 0-15,0-25 0,0 24 16,0-24-16,24-25 16</inkml:trace>
  <inkml:trace contextRef="#ctx0" brushRef="#br0" timeOffset="-158774">23308 2166 0,'-25'-49'0,"25"24"0,-25 0 15,25 0-15,-25 0 16,25 50 0,25 25-1,-25-25 1,0 0-16,0 24 0,0-24 15,0 25-15,0-25 0,0 0 16,0 0-16,0 0 16,0 0-16,0-50 15,25 25 1,-25-25-16,25 0 16,-25-25-16,25 25 0,0-25 15,0 25-15,-25-24 16,25 24-16,0 0 0,0 25 15,-25 50 1,0-25 0,24-1-16,-24 26 0,0 0 15,0-25-15,0 25 16,0-25-16,25 0 0,-25-1 16,25-24-16,0 0 15,0-24 1,-25-1-16,25 0 0,25 0 15,-25-25-15,0 25 16,24-25-16,-24 1 0,0 24 16,0-25-16,0 25 0,-25 0 15,0 0-15,-25 25 16,25 25-16,-25-25 16,0 25-16,0 0 15,0 0-15,1 25 0,-1-26 16,25 1-16,0 0 0,0 0 15,0 0-15,25 0 16,-1 0-16,1-25 0,0 0 16,0 0-16,0 0 15,0-25-15,25 0 0,-25 0 16,0 0-16,-1-25 0,1 1 16,-25 24-16,25-25 15,0 0-15,-25 25 0,0 0 16,0 0-16,0 50 15,-25 0 1,25 0-16,0 25 0,0 0 16,0 0-16,0-1 15,25 1-15,-25 0 0,25 0 16,0 0-16,-25-26 16,0 1-16,-25 0 0,-25-25 15,-24 0-15,-1 0 0,-25 0 16,-24-25-16</inkml:trace>
  <inkml:trace contextRef="#ctx0" brushRef="#br0" timeOffset="-156935">11754 847 0,'0'-25'16,"-25"25"30,25 25-46,0 0 16,-25-1-16,25 1 16,0 0-16,-25 25 0,25-25 15,0 25-15,0 0 0,0 24 16,0-49-16,0 25 16,0 0-16</inkml:trace>
  <inkml:trace contextRef="#ctx0" brushRef="#br0" timeOffset="-155917">15265 1071 0,'25'0'15,"-25"-25"-15,25 25 0,-25-25 16,0 0-16,24 0 16,1 25-16,0-25 0,0 0 15,0 25-15,0-25 16,0 25-16,0 0 15,-25 25 1,25 0-16,-25 0 16,25 0-16,-25 0 0,0 0 15,24 25-15,-24-25 16,0 24-16,0-24 0,0 0 16,0 0-16,-24 0 15,24-50 16,24 0-15,-24 0-16,25 0 16,-25-24-16,25 24 0,0-25 15,0 25-15,0-25 16,-25 25-16,25 0 0,0 0 16,-25 1-16,25 24 15,0 0-15,0 0 16,-1 24-16,-24 1 15,25 0-15,-25 0 0,0 0 16,25 25-16,-25-25 0,0 25 16,0-26-16,25 1 15,-25 0-15,25-25 16,0 0 0,0 0-16,0 0 0,0-25 15,0 0-15</inkml:trace>
  <inkml:trace contextRef="#ctx0" brushRef="#br0" timeOffset="-154264">13646 2938 0,'0'-25'16,"0"50"31,-25 0-47,25 0 15,0 25-15,0 0 0,0 25 16,-25-26-16,25 51 16,0-25-16,0-1 0,25 1 15,-25 25-15,25-26 0,-25 1 16,25-25-16,-25 0 16,0-1-16,25 1 0,-25-25 15,0 0-15,25-25 16,-25 25-16,0-50 15</inkml:trace>
  <inkml:trace contextRef="#ctx0" brushRef="#br0" timeOffset="-153799">14194 2963 0,'0'-25'16,"-25"25"-16,25 25 62,0 0-62,-25 25 0,25 0 16,0 0-16,0 24 15,0 1-15,0 25 0,0-1 16,0 1-16,0-1 0,0 1 16,25-25-16,-25 24 15,0-49-15,25 0 0,-25 0 16,0 0-16,25-26 16</inkml:trace>
  <inkml:trace contextRef="#ctx0" brushRef="#br0" timeOffset="-153425">13098 3885 0,'-25'0'0,"50"0"31,0 0-31,0 0 16,0 0-16,25 25 0,-25-25 15,25 24-15,24 1 0,-24 0 16,0 25-16,25-25 16,-26 0-16,1 25 0,25-25 15,-25-1-15,-25 26 16,24-25-16,1-25 0,-25 25 16,0-25-16,0 25 15</inkml:trace>
  <inkml:trace contextRef="#ctx0" brushRef="#br0" timeOffset="-153024">14717 3910 0,'-25'0'15,"0"-25"1,0 25 0,0 25-1,0-25 1,1 24-16,-1-24 0,0 25 16,-25 0-16,25-25 15,-25 25-15,0 25 0,-24-25 16,24 0-16,0 0 15,0 24-15,0-24 0,1 25 16,24-25-16,0 0 0,0 0 16,0-25-16,25 25 15,0 0-15,25-25 32,0 0-32,0-25 15,0 0-15</inkml:trace>
  <inkml:trace contextRef="#ctx0" brushRef="#br0" timeOffset="-150059">11803 5030 0,'0'-25'0,"0"50"15,0 0 1,0 0-16,0 0 16,0 0-16,0 25 0,0 24 15,0-24-15,0 50 16,0-26-16,0 1 0,0 25 15,0-26-15,0 26 0,-25-25 16,25-1-16,0-24 16,0 25-16,0-25 0,0-25 15,0 24-15,0-24 16,0 0-16</inkml:trace>
  <inkml:trace contextRef="#ctx0" brushRef="#br0" timeOffset="-149032">11928 4980 0,'-25'-25'16,"25"1"0,25 24 15,0 0-31,25 0 0,-1 24 16,26-24-16,25 0 15,-1 0-15,51 25 0,24-25 16,0 0-16,50 0 0,1 25 15,-1-25-15,25 25 16,25-25-16,-25 25 0,0-25 16,0 0-16,-25 25 15,0-25-15,-25 0 0,-25 25 16,-49-25-16,0 0 16,-26 0-16,-24 0 0,-25 25 15,-1-25-15,-24 0 0,-25 25 47,0 0-16,0-1-15,0 1-16,0 0 0,-25 0 16,25 25-16,0-25 15,-24 25-15,24-1 0,0 1 16,-25 25-16,25-25 15,0 25-15,0-26 0,0 26 16,0 0-16,0-1 16,0-24-16,0 25 0,25-25 15,-25 24-15,0-24 0,24 0 16,-24 0-16,0 0 16,0-25-16,0-1 0,0 26 15,0-25-15,0 0 16,0 0-16,-24-25 15,-1 0 17,0 0-32,0 0 0,-25 0 15,0-25-15,-24 25 0,-26-25 16,-25 25-16,1-25 16,-50 0-16,-1 25 0,-49-25 15,0 1-15,0-1 16,-25 0-16,25 0 0,-25 0 15,50 0-15,-26 0 16,51 25-16,0-25 0,-1 25 16,26 0-16,25 0 0,-26-25 15,26 25-15,24 0 16,0 0-16,1 0 0,24 0 16,25 0-16,0-25 15,1 25-15,24 0 16,50 0 31,0 0-47,-1 0 15,1 0 1,0 0-16,0 0 0,0 0 16,0 0-16,0 0 15,0 0-15</inkml:trace>
  <inkml:trace contextRef="#ctx0" brushRef="#br0" timeOffset="-148239">13273 5453 0,'0'25'16,"0"-50"31,-25 25-47,0 0 15,0-24 1,0 24-16,-25 0 0,0 0 16,1 0-16,-1 24 0,0-24 15,0 25-15,25-25 16,-25 25-16,26-25 0,24 50 16,0-25-1,0 0-15,24 0 16,1-25-16,0 25 0,0 0 15,25 0-15,0-25 16,0 24-16,-1 1 0,-24-25 16,0 25-16,0 0 15,-25 0-15,0 0 16,-50 0-16,25-25 16,-24 25-16,-1-25 15,-25 0-15,25 0 0,0 0 16,1 0-16,-1 0 0,0-25 15,25 25-15,0 0 16,0-25-16,0 25 0</inkml:trace>
  <inkml:trace contextRef="#ctx0" brushRef="#br0" timeOffset="-147831">13696 5603 0,'25'-25'0,"-25"0"15,-25 25-15,0-25 0,0 25 16,0 0 0,0 0-16,0 25 0,1 0 15,24 0-15,-25 0 0,0 0 16,25 0-16,0 24 15,0-24-15,0 25 0,0-25 16,25 25-16,-25-25 16,25 0-16,24-25 0,-24 25 15,0-25-15,0 0 0,25 0 16,-25-25-16,0 0 16,0 0-16,-1 0 0,1 0 15,-25 0-15,0-25 16,0 25-16,0-24 0,-25 24 15,1 0-15,-1 0 0,0 0 16,0 25-16,0 0 16,0 0-16,0 0 0,0 0 15,25 25-15</inkml:trace>
  <inkml:trace contextRef="#ctx0" brushRef="#br0" timeOffset="-147592">14144 5553 0,'0'25'47,"25"0"-31,-25 25-16,0-25 15,0 24-15,25-24 16,-25 25-16,0-25 0,0 25 16,0-25-16,0 0 0,0 0 15</inkml:trace>
  <inkml:trace contextRef="#ctx0" brushRef="#br0" timeOffset="-147237">14219 5802 0,'0'-25'0,"25"25"16,0-25-1,0 25 1,-1 0-16,26 0 16,-25 0-16,0-25 15,25 25-15,-25 0 0,0 0 16,0 0-16,0-24 15,-1 24-15,-24-25 16,0 0-16,0 0 0,0 0 16,0 0-16,0 0 15,0 0-15,0 50 32,0 0-17,0 0-15,0 25 0,0 0 16,0-1-16,-24 1 15,24 0-15,0 0 0,-25 0 16,25-1-16,0-24 16</inkml:trace>
  <inkml:trace contextRef="#ctx0" brushRef="#br0" timeOffset="-146434">13870 6325 0,'0'25'16,"-25"-25"-16,25 25 16,0 0-1,0 0-15,0 0 16,0-1-16,-25 26 0,25-25 16,0 25-16,0 0 15,0 24-15,-24-24 0,24 0 16,-25 25-16,0-25 0,25-1 15,-25 1-15,0 0 16,25 0-16,-25 0 0,25-1 16,-25-24-16,25 25 15,0-25-15,0 0 0,0 0 16,0 0-16,25 0 16,0 0-1,0-25-15,0 0 16,-25 24-1,25-24-15,0 0 0,-1 0 16,1 0-16,25 0 0,25-24 16,0 24-16,-1 0 15,51 0-15,-1 0 0,51 0 16,-1 0-16,0 0 16,50 24-16,-24-24 0,24 25 15,25 0-15,-50-25 0,25 25 16,-25 0-16,-24-25 15,-26 25-15,-49-25 0,-1 25 16,-24-25-16,-25 0 16,0 0-16,-75 0 31,0-25-31,0 25 16,0 0-16</inkml:trace>
  <inkml:trace contextRef="#ctx0" brushRef="#br0" timeOffset="-145616">16933 7246 0,'25'0'15,"0"0"1,-25 25 0,0 0-16,0 0 0,0 0 15,25 25-15,-25 25 16,0-26-16,25 26 0,-25 0 16,0-1-16,0 26 0,0-50 15,0 25-15,0-26 16,0 26-16,0-50 0,0 25 15,-25-25-15</inkml:trace>
  <inkml:trace contextRef="#ctx0" brushRef="#br0" timeOffset="-144506">17058 7321 0,'0'-25'16,"-25"0"-16,0 0 0,25 1 16,0-1-16,0 0 15,25 0-15,0 0 0,0 25 16,24-25-16,26 25 0,0-25 16,49 25-16,1-25 15,49 25-15,25-25 0,25 25 16,26 0-16,23 0 15,26 0-15,25 25 0,-25 0 16,0-25-16,-1 25 0,-24 0 16,-25 0-16,-24 0 15,-51 0-15,-50-25 0,-24 25 16,-25-25-16,-26 0 16,1 0-16,-25 0 0,-25 24 93,0 1-77,0 0-16,0 0 16,0 0-16,-25 0 0,25 25 15,0 0-15,-25-1 16,25 26-16,0-25 0,-25 49 15,25-24-15,-24 0 0,24 0 16,-25 24-16,25-24 16,0 0-16,0-1 0,0 1 15,0 0-15,0-1 0,0 1 16,0 0-16,0-25 16,0-1-16,0-24 0,0 25 15,0-25-15,-25 0 16,0 0-16,0-25 15,-25 0-15,0 0 16,-24-25-16,-1 0 0,-25 25 16,-49-25-16,-1-25 0,-49 25 15,0 1-15,-25-26 16,-50 0-16,25 25 0,-25-25 16,25 25-16,0 0 15,25 1-15,25-1 0,-1 25 16,51-25-16,0 25 0,49 0 15,0 0-15,1 0 16,24 25-16,25-25 0,25 0 16,-24 0-16,24 0 15,0 0 1,25-25 0,0 0-1,25 25 1,-25-25-16,0 0 15,0 0 17,25 25-17,-25-25 1,-25 25 0,0 0-1,25-25-15,-25 25 16,25-25-16,0 1 15,0-1-15,0 0 16,0 0-16,0-25 0,0 0 16,0 25-16,0-25 15,0 1-15,-25-1 0,25 25 16,0 0-16,0 0 16,25 25-1,-25 25 1,25-25-1,-25 25-15</inkml:trace>
  <inkml:trace contextRef="#ctx0" brushRef="#br0" timeOffset="-143954">18328 7595 0,'25'0'16,"0"-25"-1,-1 25 1,-24-25-16,25 25 16,-25-25-1,-25 0 1,1 25 0,-26 0-16,25 0 0,-25 0 15,0 0-15,25 25 16,-25-25-16,26 25 0,-26 0 15,25-25-15,25 25 16,0 0-16,0 0 0,0 0 16,0 0-16,25 0 15,25 24-15,-26-24 0,26 0 16,-25 0-16,25 0 0,-25 0 16,0 0-16,0 0 15,0-25-15,-25 25 0,-25-1 16,0-24-16,0 0 15,-25 25-15,0-25 0,0 0 16,-24-25-16,24 25 0,-25-24 16,25 24-16,1-25 15,-1 0-15,25 0 0,25 0 16</inkml:trace>
  <inkml:trace contextRef="#ctx0" brushRef="#br0" timeOffset="-143529">18801 7670 0,'25'0'0,"0"-25"16,0 0 0,-25 0-1,-25 25 1,0 25-16,0 0 15,0-25-15,0 25 0,25 0 16,-25 0-16,0 24 16,25-24-16,0 0 0,0 0 15,0 25-15,0-25 0,25-25 16,0 25-16,25 0 16,-25-25-16,0 0 0,24 0 15,-24 0-15,25-25 16,-25 0-16,0 0 0,-25 0 15,0 0-15,0-25 0,0 25 16,0 0-16,-25-24 16,-25 24-16,25 0 0,0 25 15,1-25-15,-26 25 0,25 0 16,0 0 0,0 25-16,50 0 31</inkml:trace>
  <inkml:trace contextRef="#ctx0" brushRef="#br0" timeOffset="-143260">19473 7620 0,'25'-25'0,"-25"0"16,0 50 15,0 0-31,0 0 16,0 0-16,0 0 0,0 24 15,0 1-15,0 0 16,0 0-16,0 0 0,0-25 16,0 24-16,0 1 15,0-25-15,0 0 0,0 0 16,0 0-1</inkml:trace>
  <inkml:trace contextRef="#ctx0" brushRef="#br0" timeOffset="-140396">12949 7794 0,'25'0'63,"0"-25"-48,0 0 1,24 25-16,-24-24 0,25-1 15,0 25-15,25-25 0,-26 0 16,1 0-16,0 25 16,0-25-16,0 25 0,-25 0 15,-1-25-15,1 25 16,-50 0 31</inkml:trace>
  <inkml:trace contextRef="#ctx0" brushRef="#br0" timeOffset="-140006">13322 7421 0,'-24'0'0,"-1"0"0,0 0 31,50 25 16,0-25-31,-1 25-16,1-25 15,25 24-15,-25-24 16,0 0-16,0 0 16,0 25-16,0-25 0,0 0 15,-1 25-15,1-25 16,-25 25-16,0 0 16,0 0-1,0 0-15,-25-25 16,25 25-16,-24 0 15,24 0-15,-25-1 0</inkml:trace>
  <inkml:trace contextRef="#ctx0" brushRef="#br0" timeOffset="-139041">11704 8143 0,'0'-25'0,"0"50"47,0 0-47,-25 0 0,25 0 15,0 24-15,0 1 0,-25 0 16,25 0-16,0 0 16,-25-1-16,25-24 0,0 25 15,-25-25-15</inkml:trace>
  <inkml:trace contextRef="#ctx0" brushRef="#br0" timeOffset="-138627">11629 8168 0,'0'-75'16,"-25"25"-16,25-24 15,-25 24-15,25 25 0,0-25 16,25 25-16,-25 0 0,25 0 15,0 0-15,0 25 16,25 0-16,-25 25 0,24-25 16,1 25-16,0 0 15,-25 25-15,0 0 0,25-25 16,-50 24-16,0 1 0,0-25 16,0 25-16,-25 0 15,-25-25-15,25 0 0,-25 0 16,0-25-16,25 24 0,-24-24 15,24 0-15,-25 0 16,25-24-16,25-1 16,25 25-1,0 0-15,0 0 0,0 0 16,24 0-16,1 25 0,0-1 16,-25 1-16,25 0 15,-25 25-15,25-25 0,-26 0 16,1 25-16,0-25 15,-25-1-15,25 1 0</inkml:trace>
  <inkml:trace contextRef="#ctx0" brushRef="#br0" timeOffset="-138254">12277 8367 0,'0'-25'15,"24"25"32,1 0-47,0 0 16,0 0-16,0 0 16,0-25-1,-25 0 1,0 0-16,0 1 15,-25 24-15,25-25 0,-25 25 16,25-25-16,-25 25 16,0 0-16,0 0 15,25 25-15,-24 0 16,24-1 0,0 26-16,-25-25 0,25 25 15,0-25-15,0 25 16,25-25-16,-1-1 0,-24 1 15,25-25-15,25 0 16</inkml:trace>
  <inkml:trace contextRef="#ctx0" brushRef="#br0" timeOffset="-138044">12600 8143 0,'0'-25'0,"-25"0"16,25 0-16,-25 25 15,25 25 1,0 0-16,0 25 16,0-25-16,25 25 15,-25-1-15,0 1 16,0 0-16,0 0 0,0-25 16,0 24-16,0-24 15,0 0-15</inkml:trace>
  <inkml:trace contextRef="#ctx0" brushRef="#br0" timeOffset="-137576">12974 8442 0,'0'-25'16,"25"25"-16,-25-25 0,0 0 15,0 0-15,-25 25 16,25-25-16,0 0 15,-25 25-15,25-25 0,-25 25 16,0 0 0,0 0-16,0 0 15,25 25-15,-25 0 0,0 0 16,25 0-16,-24 0 16,24 0-16,0 0 0,0 0 15,-25 0-15,25-1 0,0 1 16,25 0-1,-1-25 1,-24-25-16,25 25 16,0-25-16,0 1 15,0-1-15,-25 0 0,25 25 16,-25-25-16,25 0 16,0 0-16,-25 50 31,0 0-16,25 0-15,-25 0 0,0 0 16,25-1 0,-25 1-16,24-25 0,-24 25 15,25-25-15,0 0 16,0 0-16</inkml:trace>
  <inkml:trace contextRef="#ctx0" brushRef="#br0" timeOffset="-137396">13347 8218 0,'0'-25'0,"0"0"0,0 0 16,0 0-16,-25 50 31,25 0-15,0 25-16,0-25 0,0 24 16,-24 1-16,24 0 0,0-25 15,0 25-15,0-25 16,0 24-16,24-24 0</inkml:trace>
  <inkml:trace contextRef="#ctx0" brushRef="#br0" timeOffset="-137067">13273 8442 0,'-25'-25'0,"0"0"16,25 0-1,25 25 16,0 0-15,0 0-16,-1 0 0,26 0 16,-25-25-16,0 25 15,0 0-15,0 0 0,0 0 16,-25-25 15,25 25-15,-25 25-1,0 0-15,0 0 16,0 0-16,25 0 16,-25 0-16,0 24 15,0-24-15,24 0 0,-24 0 16,0 0-16</inkml:trace>
  <inkml:trace contextRef="#ctx0" brushRef="#br0" timeOffset="-136910">13646 8143 0,'0'-25'0,"0"50"31</inkml:trace>
  <inkml:trace contextRef="#ctx0" brushRef="#br0" timeOffset="-135878">13796 8267 0,'0'25'31,"0"0"-16,0 0 1,0 0-16,0 0 0,0 0 16,0 25-16,0-25 0,0-1 15,0 1-15,0 0 16,24 0-16,1 0 16,0-25-16,0-25 15,0 0 1,0 0-16,-25 0 0,25 1 15,-25-1-15,0 0 16,0 0-16,0-25 0,0 25 16,-25 25-16,25-25 0,-25 25 15,0 0 1,0 25-16,0 0 16,25 0-1,0 0 1,0 0-16,25-25 15,0 0 1,0-25-16,0 25 16,0-25-16,0 25 15,0-25-15,0 0 0,-25 0 16,24 25-16,1-25 0,0 25 16,0 0-1,0 0-15,-25 25 0,25 0 16,-25 0-16,0 0 0,25 25 15,-25-25-15,0 0 16,0 24-16,0-24 16,0 0-16,0-50 47,25 0-47,-25 0 0,25 1 15,0-1-15,-1 0 0,1 0 16,-25 0-16,25 0 15,0 0-15,0 25 16,-25 25 0,25 0-16,-25 0 0,0 0 15,0 0-15,25 0 16,-25-1 0,25-24-16,0 0 15,0 0 1,0 0-16,24-24 0,-24 24 15,0-25-15,0 0 0,0 0 16,-25 0-16,25 0 16,-25 0-16,25 0 15,-25 0-15,-25 25 16,0 0-16,0 0 16,0 0-16,0 25 15,0 0 1,25 0-16,0 0 15,0 0-15,25 0 0,-25 0 16,25-25-16,-25 25 16,25-1-16,0-24 0,-25 25 15,25-25-15,-25 25 16,0 0 0,0 0-16,-25-25 15,25 25-15,-25-25 16,0 0-16,0 0 15,25-25-15</inkml:trace>
  <inkml:trace contextRef="#ctx0" brushRef="#br0" timeOffset="-135284">14941 8218 0,'0'-25'16,"0"0"-16,0 0 15,-25 25 1,25 25 15,0 0-31,0 0 16,0 0-16,0-1 0,0 26 16,0-25-16,0 25 15,0 0-15,0-25 0,0 0 16,0 24-16,0-24 15,0 0-15,25-25 32,-25-25-17,25 0-15,-25 0 16,25 1-16,0-1 16,0 0-16,0 25 15,-25-25-15,24 25 0,1 25 16,-25 0-1,25 0-15,-25-1 0,0 1 16,0 0-16,25 0 16,-25 0-16,0 0 0,0 0 15,25-25-15,0 0 16,0 0 0,0-25-16,0 0 0,0 0 15,-1 0-15,1 0 16,0 0-16,0 1 0,0 24 15,-25-25-15,0 0 0,0 50 32,0 0-17,0-1-15,-25 1 16,25 0-16,0 0 0,0 0 16,25 0-16,-25 0 15,25-25-15,0 0 16</inkml:trace>
  <inkml:trace contextRef="#ctx0" brushRef="#br0" timeOffset="-135128">15514 8267 0,'0'-24'0,"-25"-1"0,0 25 31,25 25-16</inkml:trace>
  <inkml:trace contextRef="#ctx0" brushRef="#br0" timeOffset="-134624">15838 8243 0,'-25'-25'0,"25"0"16,0 50-1,-25 0 1,25-1-16,0 26 16,0-25-16,-25 25 15,25 25-15,0-26 0,0 1 16,0 25-16,0-25 15,0 0-15,0-1 0,0 1 16,0-25-16,25 25 0,-25-25 16,0 0-1,25-25-15,-25-25 32,0 0-32,0-25 15,0 25-15,0-25 0,-25 25 16,25-24-16,0-1 15,-25 25-15,25-25 0,0 25 16,0-25-16,25 26 16,0-1-16,0 25 15,-1 0-15,26 0 0,-25 0 16,0 25-16,0-25 16,0 24-16,0 1 0,0 0 15,-25 0-15,-25 0 16,0-25-16,0 0 15,-25 25-15,0-25 0,-24 0 16</inkml:trace>
  <inkml:trace contextRef="#ctx0" brushRef="#br0" timeOffset="-133477">11878 9338 0,'-25'0'15,"25"-25"1,25 25 15,0 0-15,0 0-16,0 0 15,0-25-15,0 25 0,0 0 16,-1 0-16,1 0 16,0 0-16</inkml:trace>
  <inkml:trace contextRef="#ctx0" brushRef="#br0" timeOffset="-133189">11828 9488 0,'-25'25'16,"50"-25"15,0 0-31,0 0 15,0 0-15,0 0 16,25 0-16,-25 0 0,24 0 16,-24 0-16,0 0 0,0 0 15,0 0-15,0 0 16</inkml:trace>
  <inkml:trace contextRef="#ctx0" brushRef="#br0" timeOffset="-131031">10359 4706 0,'-25'-24'0,"25"-1"16,0 0-16,-25-25 15,0 25-15,0 0 0,25 0 16,-24 0-16,-1 25 16,0 0-16,0 0 15,0 0-15,-25 25 0,0 0 16,1 0-16,-1 0 0,0 25 16,0-25-16,0 24 15,1 26-15,-1-25 0,25 25 16,0-26-16,25 26 15,0 0-15,25 0 0,-25-1 16,50 1-16,-25-25 16,24 24-16,1 1 0,-25-25 15,25 25-15,-25-25 0,0 24 16,0 1-16,-1-25 16,-24 0-16,0 24 0,0-24 15,-24 25-15,-1-25 16,0-1-16,0 1 0,-25 0 15,25-25-15,-25 25 0,-24-1 16,24-24-16,0 0 16,-25 25-16,26-25 0,-1 0 15,25-25-15,-25 25 0,25-25 16,50 0 0,0 25-16,0-25 15,25 0-15,-1 0 16,26 25-16,-25-25 0,25 24 15,-26 1-15,26 0 0,-25 0 16,-25 25-16,0-25 16,0 25-16,0 0 0,-25 24 15,0-24-15,-25 25 16,0-25-16,0 24 0,0 1 16,-25 0-16,25-1 0,0 1 15,0-25-15,1 25 16,24-1-16,-25 1 0,25 0 15,0-1-15,25 1 16,-1 0-16,1-25 0,25 24 16,-25-24-16,50 0 0,-25 0 15,24-25-15,-24 0 16,25-25-16,-1 0 0,-24 0 16,0-25-16,0 0 15,0 0-15,-50 0 0,0-25 16</inkml:trace>
  <inkml:trace contextRef="#ctx0" brushRef="#br0" timeOffset="-130361">6300 6275 0,'-25'-25'0,"0"25"15,25-25-15,-25 25 0,0-24 16,1 24-16,-26 0 15,0 0-15,25 0 0,-25 24 16,0 1-16,1 0 16,-1 0-16,0 25 0,25 0 15,-25 0-15,25 24 0,25-24 16,0 25-16,0-25 16,0 24-16,25-24 0,0 0 15,25 0-15,25 0 16,-25-26-16,24-24 0,1 0 15,-25 0-15,24-24 0,1-1 16,-25 0-16,0-25 16</inkml:trace>
  <inkml:trace contextRef="#ctx0" brushRef="#br0" timeOffset="-130116">6773 6375 0,'0'-25'16,"0"50"15,0 0-15,0 25-16,0-26 0,0 26 15,0-25-15,0 25 16,0 0-16,0 0 0,0-1 15,0-24-15,0 25 16,0-25-16</inkml:trace>
  <inkml:trace contextRef="#ctx0" brushRef="#br0" timeOffset="-129810">6624 6450 0,'0'-25'0,"-25"-25"0,0 0 15,25 25-15,-25 0 16,25 0-16,25 0 16,0 25-16,0 0 15,25 0-15,-1 0 0,1 25 16,25-25-16,0 25 0,-26 0 16,26 0-16,-25 25 15,0-25-15,-25 0 0,0 24 16,-1 1-16,-24-25 0,0 25 15,-24-25-15,-26 0 16,25 25-16,-25-26 0,-25 1 16,26 0-16,-26 0 15,25 0-15,-25-25 0,25 25 16,26-25-16,-1 0 16,0-25-16</inkml:trace>
  <inkml:trace contextRef="#ctx0" brushRef="#br0" timeOffset="-129355">7968 6350 0,'25'0'0,"-25"-25"15,0 0-15,-25 0 16,1 0-16,-1 25 15,0 0-15,-25-25 0,25 25 16,0 0-16,0 0 16,0 0-16,0 25 0,1-25 15,24 25-15,-25-25 16,0 25-16,25 0 0,-25 0 16,25 0-16,0 25 15,0-25-15,0-1 16,25 1-16,25 0 0,-26 0 15,26 0-15,0 0 16,0 0-16,0 0 0,-1 0 16,-24 0-16,25-1 0,-50 1 15,25 0-15,-25 0 16,0 0-16,-25-25 0,0 25 16,0-25-16,-24 25 0,-1-25 15,0 0-15,0-25 16,0 25-16,1-25 0,24 0 15,0 25-15,-25-25 16,50 0-16,-25 25 0,25-25 16</inkml:trace>
  <inkml:trace contextRef="#ctx0" brushRef="#br0" timeOffset="-127891">12849 9562 0,'0'-25'15,"-25"25"-15,25-24 0,0-1 16,25 25 0,-25-25-16,25 25 15,-25 25 1,0 0 0,-25 24-16,25-24 15,-25 25-15,25 0 16,0 0-16,-25-1 0,25-24 15,-24 25-15,24-25 0,0 0 16,0 0-16,0 0 16,-25-25-16,25-25 15,0 0 1,0-25-16,0 0 0,0 1 16,0-1-16,0 0 0,0-25 15,0 1-15,25-1 16,-25 25-16,24 0 0,-24 0 15,25 25-15,0 1 16,0 24-16,25 24 16,-25 1-16,0 25 0,0 0 15,0 0-15,24 25 16,-24-26-16,0 26 0,-25-25 16,25 25-16,0-26 15,-25-24-15,0 25 0,25-25 16,-25 0-16</inkml:trace>
  <inkml:trace contextRef="#ctx0" brushRef="#br0" timeOffset="-127729">12824 9637 0,'-25'0'0,"1"0"15,24-25 1,24 25-16,26 0 15,-25 0 1,25 0-16,25-25 0,-26 25 16,1 0-16</inkml:trace>
  <inkml:trace contextRef="#ctx0" brushRef="#br0" timeOffset="-127308">13596 9562 0,'25'-25'0,"0"25"16,-25-24-16,25 24 16,-25-25-16,25 25 0,-25-25 15,-25 0 1,0 25-1,0 0-15,-25 0 0,26 25 16,-26-25-16,25 25 16,0-25-16,0 25 0,25-1 15,-25-24-15,25 25 0,25 0 16,0 0-16,0 0 16,0-25-16,25 25 0,-1 0 15,-24 0-15,25-25 16,0 25-16,-25-25 0,0 25 15,-25-1-15,-50-24 32,25 0-32,0 0 0,-25 0 15,0 0-15,26 0 0,-26 0 16,25 0-16,25-24 16,-25-1-16</inkml:trace>
  <inkml:trace contextRef="#ctx0" brushRef="#br0" timeOffset="-126942">14119 9562 0,'25'0'0,"0"-25"0,0 1 16,0 24-16,0-25 0,-25 0 15,-25 0 1,0 25-16,0 0 0,-25 0 15,25 0-15,-24 0 16,24 0-16,-25 25 0,25-25 16,0 25-16,25 0 0,-25-25 15,25 24-15,0 1 16,25-25-16,-25 25 0,50 0 16,-25 0-16,0-25 15,24 25-15,-24-25 0,0 0 16,25 25-16,-25-25 0,0 0 15,-25 25-15,0 0 16,-25-25 0,0 25-16,0-25 15,-25 0-15,25 24 0,-24-24 16,24 0-16,0 0 0</inkml:trace>
  <inkml:trace contextRef="#ctx0" brushRef="#br0" timeOffset="-126546">14518 9513 0,'25'0'16,"0"0"0,-50 0-1,0 0 1,0 0-1,0 24-15,25 1 0,-25-25 16,25 25-16,-25 0 16,25 0-16,0 0 15,0 0-15,25 0 0,0-25 16,-25 25-16,50-25 16,-25 0-16,0 0 0,24 0 15,-24 0-15,0-25 0,0 25 16,0-25-16,-25 0 15,0 0-15,0 0 16,0 0-16,-25 0 16,0 25-16,0-25 0,0 25 15,0-24-15,1 24 0,-1 0 16,0 0-16,0 24 16,0-24-16,25 25 15</inkml:trace>
  <inkml:trace contextRef="#ctx0" brushRef="#br0" timeOffset="-126240">15190 9537 0,'25'0'0,"0"-24"16,-25-1-1,-25 25-15,0-25 16,0 25-16,0 0 0,0 0 16,0 0-16,1 0 0,-1 25 15,0 0-15,0-1 16,0 1-16,0 0 0,0 0 16,25 0-16,0 0 15,0 0-15,25 0 0,0 0 16,0 0-16,25-25 0,-1 24 15,-24-24-15,25 0 16,0-24-16,0 24 0</inkml:trace>
  <inkml:trace contextRef="#ctx0" brushRef="#br0" timeOffset="-126066">15439 9587 0,'0'-25'0,"0"0"15,0 50 32,0 0-47,25 0 16,-25 0-16,0 0 15,25 0-15,-25 0 0,0 0 16,25-25-16</inkml:trace>
  <inkml:trace contextRef="#ctx0" brushRef="#br0" timeOffset="-125916">15539 9313 0,'-25'-25'15,"25"0"-15,-25 25 16,0 0 0,25 25-16,-25 0 0,25 0 15</inkml:trace>
  <inkml:trace contextRef="#ctx0" brushRef="#br0" timeOffset="-125215">15912 9612 0,'0'-25'0,"0"0"15,0 0-15,0 1 16,0-1 0,-25 0-1,0 25 1,1 0-16,-1 0 0,0 0 16,0 25-16,0-25 0,0 25 15,0-1-15,25 1 16,-25 0-16,25 0 0,-25 0 15,25 0-15,0 0 16,25 0-16,0 0 16,0-25-16,0 25 15,0-25-15,0 0 0,25 0 16,-26 0-16,1-25 0,0 0 16,0 25-16,0-25 15,-25 0-15,25 0 0,-25 0 16,25 0-16,-25 0 15,0 50 17,0 0-17,0 0-15,0 0 0,0 0 16,0 0-16,25 0 16,-25 0-16,25-25 15,0 0-15,-1 0 16,1-25-16,0 0 15,0 0-15,0 0 0,0 0 16,0-25-16,0 0 0,-25 1 16,25-1-16,-25 0 15,0 0-15,0 0 0,-25 1 16,25 24-16,0 0 16,-25 25-16,25 25 15,0 0-15,0 24 16,0-24-16,0 50 0,0-25 15,0 0-15,25-1 0,-25 26 16,25-25-16,-25-25 16,0 25-16,25-25 0,-25-1 15</inkml:trace>
  <inkml:trace contextRef="#ctx0" brushRef="#br0" timeOffset="-124879">16261 9562 0,'-25'0'16,"50"0"15,0 0-31,0 0 16,0 0-16,24 0 0,1 0 16,0-25-16,0 25 0,-25 0 15,24-24-15,-24 24 16,0 0-16,-25-25 0,0 0 15,0 0 1,-25 25-16,25-25 16,-25 25-16,25 25 31,0 0-31,0 0 16,0 0-16,0-1 15,0 26-15,0-25 0,0 0 16,0 25-16,0-25 0,25 0 15</inkml:trace>
  <inkml:trace contextRef="#ctx0" brushRef="#br0" timeOffset="-124711">16659 9239 0,'0'-25'0,"-25"25"16,0 0 0,25 25-1</inkml:trace>
  <inkml:trace contextRef="#ctx0" brushRef="#br0" timeOffset="-123822">16858 9513 0,'25'-25'16,"-25"50"15,-25-1-15,25 1-16,0 0 15,0 0-15,0 0 0,0 0 16,0 0-16,0 0 16,25 0-16,0-25 0,-25 25 15,25-25-15,25 0 0,-25 0 16,0 0-16,0-25 16,25 25-16,-26-25 0,1 0 15,0 0-15,-25 0 0,25 0 16,-25-25-16,-25 25 15,0-24-15,25 24 0,-25 0 16,1 0-16,-26 0 16,25 0-16,0 25 0,0 0 15,0 25 1,0 0-16,25 0 0,-25 0 16,25 0-16,0 0 0,0-1 15,0 1 1,0 0-16,25-25 15,0 0 1,0 0-16,0 0 0,0 0 16,0-25-16,0 0 0,0 1 15,24 24-15,-24-25 16,0 0-16,0 0 0,0 25 16,0-25-16,0 25 15,0 25-15,0 0 16,-1 0-16,-24 0 15,25-1-15,-25 1 16,0 0-16,25 0 0,-25 0 16,0 0-16,0 0 0,25-25 31,0-25-15,0 0-1,0 0-15,0 0 16,0 0-16,0-24 0,-1 24 15,26 0-15,-50 0 16,25 25-16,0-25 0,-25 50 31,25 0-31,-25 0 0,0 0 16,0-1-16,0 1 0,0 25 16,25-25-16,-25 0 15,25 0-15,-25 0 0,25 0 16,0-25-16,-1 0 15,1 25-15,0-25 0,0 0 16,0-25-16,0 25 16,-25-25-16,25 0 15,0 25-15,-25-25 0,0 0 16,0 0-16</inkml:trace>
  <inkml:trace contextRef="#ctx0" brushRef="#br0" timeOffset="-41481">299 10060 0,'0'-25'15,"0"1"-15,0-1 16,-25 0-16,25 0 47,0 50-31,0 0-1,-25 24-15,25-24 16,-25 25-16,0 0 15,0 0-15,0 0 0,0-1 16,0 1-16,1 0 16,-1-25-16,25 25 0,-25-25 15,25-1-15,-25-24 16,25-24 0,25-1-16,0 0 15,-25-25-15,25-25 0,-1 1 16,1-1-16,25-25 15,-25 1-15,0 24 0,25 0 16,0 1-16,-26 24 16,26 0-16,-25 25 0,25 25 15,-25 0-15,0 25 0,25 25 16,-25 0-16,-1-1 16,1 26-16,0 0 0,0 24 15,0-24-15,-25 25 16,0-26-16,0 1 0,0 0 15,0-1-15,0-24 0,-25-25 16,0 25-16,0-50 16,0 0-16</inkml:trace>
  <inkml:trace contextRef="#ctx0" brushRef="#br0" timeOffset="-41319">249 10284 0,'-25'-24'0,"0"24"0,0 0 15,50 0 1,0 0 0,0 0-16,25 0 0,-1 0 15,1 0-15,25 0 16,0 0-16,-1 0 0</inkml:trace>
  <inkml:trace contextRef="#ctx0" brushRef="#br0" timeOffset="-40934">1369 10260 0,'25'0'0,"0"-25"16,0 25-16,0-25 15,-25 0-15,0 0 16,-25 25-16,0 0 15,-25 0-15,26 0 0,-26 0 16,0 25-16,0-25 0,0 25 16,25 0-16,1 0 15,-1-1-15,0 1 0,25 25 16,0-25-16,25 0 16,0 25-16,24-25 0,1 0 15,0-1-15,0 1 0,-25 0 16,24 0-16,-24-25 15,0 25-15,-25 0 16,-25-25-16,-24 0 16,-1 25-16,-25-25 0,25 0 15,-24-25-15,24 25 0,25-25 16,-25 25-16,50-25 16,0 0-16</inkml:trace>
  <inkml:trace contextRef="#ctx0" brushRef="#br0" timeOffset="-40605">1868 10359 0,'49'-25'15,"1"25"-15,0-25 0,-25 0 16,0 25-16,0-24 16,-25-1-16,-25 25 15,-25 0 1,25 0-16,0 0 0,-25 0 15,1 0-15,24 25 0,-25-25 16,25 24-16,-25 1 16,50 0-16,-25 0 0,25 0 15,0 0-15,25 0 16,0 0-16,0 0 0,25 0 16,-25-1-16,24 1 0,-24 0 15,0 0-15,-25 0 16,-25 0-16,0-25 15,-24 25-15,-1-25 16,-25 0-16,25 0 0,-24 0 16,24 0-16</inkml:trace>
  <inkml:trace contextRef="#ctx0" brushRef="#br0" timeOffset="-40227">2540 10359 0,'25'0'16,"0"-25"-16,-25 0 15,-25 25 1,0 0 0,25 25-16,-25 0 15,0 0-15,0-25 0,25 50 16,-25-25-16,0 0 15,25 0-15,0-1 0,0 1 16,0 0-16,25 0 0,0 0 16,0-25-16,0 0 15,25 0-15,0 0 0,-26-25 16,26 25-16,-25-25 16,0-25-16,0 26 0,-25-26 15,0 0-15,-25 0 0,0 25 16,0-25-16,-25 26 15,26-1-15,-26 25 0,0 0 16,0 0-16,25 25 16,0-25-16,0 24 0</inkml:trace>
  <inkml:trace contextRef="#ctx0" brushRef="#br0" timeOffset="-39782">3162 10384 0,'25'-25'16,"0"0"-16,-25 0 15,0 0-15,0 1 0,-25 24 32,0 0-32,1 24 15,-1 1-15,0 0 16,0 0-16,0 0 0,-25 25 15,25-25-15,25 25 0,-25-26 16,25 1-16,0 0 16,25 0-16,0 0 0,0-25 15,25 25-15,0-25 16,-1 0-16,1-25 0,0 0 16,0 0-16,-25 0 0,25-24 15,-26 24-15,1-25 16,-25 25-16,0-25 0,25 25 15,-25 0-15,0 0 16,0 50 0,0 0-1,-25 0-15,25 0 0,0 0 16,0 25-16,0-25 0,0 0 16,0 24-16,25-24 15,0-25-15,-25 25 0,25-25 16</inkml:trace>
  <inkml:trace contextRef="#ctx0" brushRef="#br0" timeOffset="-39601">3561 10160 0,'0'25'46,"0"0"-46,0 0 16,0 0-16,0-1 16</inkml:trace>
  <inkml:trace contextRef="#ctx0" brushRef="#br0" timeOffset="-39399">3835 9762 0,'0'-25'15,"0"0"-15,25 25 63</inkml:trace>
  <inkml:trace contextRef="#ctx0" brushRef="#br0" timeOffset="-38485">3984 10110 0,'0'-25'62,"0"0"-31,-25 25-31,0 0 16,0 0 0,1 25-16,-1 0 15,25 0-15,-50 0 0,25 25 16,0-25-16,0 24 15,25 1-15,-25-25 0,0 25 16,25-25-16,0 0 0,0 0 16,0 0-1,25-25-15,0 0 16,-25-25-16,25 0 16,0 0-16,0 0 0,0 0 15,0 0-15,-25 0 0,25 0 16,-1 0-16,-24 50 31,0 0-15,-24 25-16,24-25 0,0 0 15,-25 25-15,25-25 0,0-1 16,0 1-16,25 0 16,-1-25-16,1 0 15,25 0-15,-25-25 16,25-24-16,0 24 0,-1-50 15,-24 0-15,25 1 0,0-26 16,-25 0-16,0 26 16,0-26-16,0 25 0,-25 1 15,25 24-15,-25 25 0,0 50 32,-25 0-32,25 25 0,-25 24 15,0 1-15,25 0 16,-25 24-16,25-24 0,-25 0 15,25 24-15,-25-49 16,25 25-16,0-25 0,0-26 16</inkml:trace>
  <inkml:trace contextRef="#ctx0" brushRef="#br0" timeOffset="-38181">4283 10235 0,'-25'0'0,"50"0"47,0 0-47,0 0 0,25 0 15,-25-25-15,24 25 16,1 0-16,-25-25 0,25 25 16,-25 0-16,0 0 15,-25 25 16,0 0-15,0 0-16,-25 24 16,25-24-16,-25 0 15,25 0-15,0 25 0,-25-25 16,25 0-16,0 0 16</inkml:trace>
  <inkml:trace contextRef="#ctx0" brushRef="#br0" timeOffset="-38044">4781 9986 0,'0'-50'15,"0"0"-15,0 25 0,-25 50 32,25 0-17</inkml:trace>
  <inkml:trace contextRef="#ctx0" brushRef="#br0" timeOffset="-37375">4930 10160 0,'25'0'16,"-25"25"15,-25 0-16,25 0-15,-24 0 0,24 24 16,0 1-16,-25-25 16,25 25-16,0 0 0,0-25 15,0-1-15,25 1 16,-1 0-16,1-50 16,0 25-16,0-25 15,-25 1-15,25-26 16,0 0-16,0 0 0,-25 0 15,0 1-15,0-1 0,0 25 16,0 0-16,0 0 16,-25 25-1,0 25 1,25 0-16,-25 0 0,25 0 16,0 0-16,-25-1 15,25 1-15,0 0 16,25-25-16,0 0 15,0 0 1,0-25-16,25 0 0,-25 1 16,-1-1-16,26 25 0,-25-25 15,0 0-15,0 25 16,0 0 0,-25 25-16,0 0 15,0 0-15,0 24 0,0-24 16,0 0-16,0 0 15,0 0-15,25-25 16,-25-25 0,25 25-1,0-25-15,-1 0 0,1 0 16,0 0-16,0 1 0,0-1 16,25 25-16,-25 0 15,0 25-15,-25-1 16,0 26-16,0 25 15,0-25-15,0 24 0,0 1 16</inkml:trace>
  <inkml:trace contextRef="#ctx0" brushRef="#br0" timeOffset="-15874">523 8865 0,'0'-25'16,"-25"0"0,25 0-1,25 25 1,0 0-1,-25 25 1,25 0 0,-25 0-1,0 0-15,0 0 0,0 25 16,0-25-16,0-1 16,0 1-16,0 0 0,0 0 15,0 0-15,0-50 47,0 0-31,25 0-16,-25-24 0,24 24 15,1 0-15,0-25 0,-25 25 16,25 0-16,0 0 16,-25 0-16,25 25 0,0 0 31,-25 25-31,25-25 15,-25 25-15,0 0 0,0 0 16,0 0-16,25 0 16,-25 0-16,0 0 0,0-1 15,0 1-15,0 0 16,0-50 15,25 25-15,-25-25-16,0 1 0,24-1 15,1 0-15,0 0 16,-25 0-16,25 0 0,0 0 16,0 0-16,0 50 31,-25 0-31,0 0 16,25 25-16,-25-25 0,0 0 15,0-1-15,25 1 16,-25 0-16,0 0 0,0 0 15,25-25 1</inkml:trace>
  <inkml:trace contextRef="#ctx0" brushRef="#br0" timeOffset="-15656">1220 8865 0,'0'25'15,"0"0"17,0 0-17,25 0-15,-25 0 0,0-1 16,0 1-16,25 0 0,-25 0 16,0 0-16,0 0 15</inkml:trace>
  <inkml:trace contextRef="#ctx0" brushRef="#br0" timeOffset="-15507">1270 8566 0,'0'-25'0,"-25"25"15,25 25 16</inkml:trace>
  <inkml:trace contextRef="#ctx0" brushRef="#br0" timeOffset="-14997">1394 8840 0,'0'25'15,"0"0"32,25 0-31,-25 0 0,0 0-16,0 0 15,0-1 1,0 1-1,-25-25-15,25 25 16,-25-25 0,50 0 15,-25-25-31,25 0 16,0 1-1,0-1-15,-25 0 0,25 0 16,0 0-16,0 25 15,0 0 1,-25 25 0,25-25-1,-25 25 1,24 0-16,-24 0 16,25-1-1,-25 1-15,0 0 16,0 0-1</inkml:trace>
  <inkml:trace contextRef="#ctx0" brushRef="#br0" timeOffset="-14779">1892 8940 0,'-24'0'0,"48"0"47,1 0-31</inkml:trace>
  <inkml:trace contextRef="#ctx0" brushRef="#br0" timeOffset="-14580">1868 9014 0,'-25'0'0,"25"25"31,25-25-16,-25 25 1,24-25 0,1 0-16,0 0 15,-25-25 1</inkml:trace>
  <inkml:trace contextRef="#ctx0" brushRef="#br0" timeOffset="-13748">2440 8840 0,'-25'0'63,"0"25"-48,1-25 1,-1 25-16,0-25 16,25 25-1,0 0-15,-25-25 0,25 25 16,0 0-16,0-1 16,0 1-16,0 0 15,0 0-15,0 0 0,25-25 16,-25 25-16,25-25 15,0 0-15,-1 0 16,1 0 0,0 0-16,0 0 15,0-25-15,0 0 16,-25 0 0,25 0-16,0 0 15,-25 1-15,0-1 16,25 0-16,-25 0 0,0 0 15,0 0-15,-25 25 16,25-25 0,-25 25-16,0 0 15,25-25-15,-25 25 0,0 0 16,0 0 0,0 0-16,0 0 15,1 25 16,-1-25-15</inkml:trace>
  <inkml:trace contextRef="#ctx0" brushRef="#br0" timeOffset="158070">16734 5429 0,'0'-25'15,"-25"25"1,25-25 47,0 50-17,0 0-46,0 24 16,0-24-16,0 0 16,0 25-16,0 0 0,0-25 15,0 25-15,0-26 0,0 26 16,25-25-16,-25 0 16,0 0-16,-25-25 31,25-25-31,0-25 15,0 25-15,-25-24 0,25-1 16,0-25-16,-25 0 16,25 1-16,0-26 0,0 25 15,0 1-15,0-1 16,25 0-16,0 25 0,25 1 16,-25 24-16,25 0 15,-1 25-15,1 0 0,25 0 16,-25 25-16,0 0 0,-1 24 15,-24 1-15,-25 0 16,0 25-16,0-26 0,-25 1 16,0 25-16,-24-25 0,24 0 15,-25-26-15,0 26 16,25-25-16,-25 0 0,25-25 16,1 25-16,-1-25 15,0 0-15,0 0 16,25-25-16,25 25 15,0 0-15,24 0 16,1 25-16,0-25 0,0 25 16,0-25-16,24 25 15,-24 0-15,25 0 0,-25 0 16,-25-1-16,24-24 0,-24 25 16,0-25-16</inkml:trace>
  <inkml:trace contextRef="#ctx0" brushRef="#br0" timeOffset="158448">17506 5478 0,'0'-25'16,"0"1"-16,25 24 0,-25-25 16,0 50 15,0-1-31,0 1 15,0 0-15,0 0 16,0 0-16,25 0 0,-25 0 16,25 0-16,0 0 15,-1 0-15,1-25 0,0 0 16,0 0-16,25 0 16,-25 0-16,0-25 0,0 25 15,0-25-15,-1 0 0,-24-25 16,0 25-16,0-25 15,0 25-15,-24-24 0,-1 24 16,-25 0-16,25 0 16,0 25-16,-25 0 0,25 0 15,0 0-15,1 25 16,24 0-16,0 0 16,24 0-16</inkml:trace>
  <inkml:trace contextRef="#ctx0" brushRef="#br0" timeOffset="158796">18153 5304 0,'0'-25'16,"-25"25"-16,1 0 0,-1 0 16,0 0-1,0 25-15,0 0 16,25 0-16,0 0 15,0 0-15,25 0 16,-25-1-16,25 1 0,0 0 16,0 0-16,-1 0 0,26 0 15,-25-25-15,0 0 16,0 0-16,0-25 0,0 25 16,0-25-16,0 0 15,0 0-15,-25 0 0,0-24 16,-25 24-16,0 0 0,0 0 15,0 0-15,0 25 16,-25-25-16,25 25 0,0 0 16,0 0-16,1 0 15,24 25-15</inkml:trace>
  <inkml:trace contextRef="#ctx0" brushRef="#br0" timeOffset="159109">18353 4831 0,'0'-25'0,"-25"0"0,0 25 16,25-25 0,25 25-16,-25 25 15,25 0-15,0-25 0,24 25 16,-24 25-16,25-25 15,-25 24-15,0 1 0,0 25 16,0-25-16,0 24 16,-1-24-16,-24 0 0,25 0 15,-25 0-15,25-1 0,-25-24 16,0 25-16,25-25 16,-25 0-16,25-25 15,0 0-15,0 0 16,0 0-16,0-25 0,24 0 15</inkml:trace>
  <inkml:trace contextRef="#ctx0" brushRef="#br0" timeOffset="159276">18552 5155 0,'-50'0'0,"0"0"15,25 0-15,0-25 16,50 0-1,0 25-15,25-25 0,25 0 16,-1 25-16,-24-25 16,25 0-16,-25 0 0</inkml:trace>
  <inkml:trace contextRef="#ctx0" brushRef="#br0" timeOffset="160453">22935 7819 0,'24'0'32,"-24"-25"-1,-24 25-31,-1 0 15,0-25 1,0 25-16,0 0 16,-25 0-16,25 25 0,-25 0 15,26-25-15,-26 25 16,25 25-16,0-25 0,0 0 16,25 0-16,-25 24 15,25-24-15,25 0 0,-25 0 16,25 0-16,0-25 15,25 0-15,-25 0 0,-1 0 16,26 0-16,-25-25 0,25 0 16,-25-25-16,0 25 15,0-24-15,-25-1 0,0 0 16,0-25-16,0 1 0,-25 24 16,0-25-16,0 25 15,25 1-15,-25 24 0,25 0 16,-25 0-16,50 50 15,-25 0 1,25 24-16,0 1 0,-25 0 16,25 0-16,0 0 15,0 24-15,-25-24 0,24 0 16,1 0-16,0 0 16,-25-1-16,25-24 0,0 0 15</inkml:trace>
  <inkml:trace contextRef="#ctx0" brushRef="#br0" timeOffset="160799">23333 7869 0,'0'-25'0,"0"0"16,25 25 31,0 0-47,0 0 15,0-25-15,0 25 16,-1 0-16,1-25 16,0 25-16,-25-25 0,0 1 15,0-1-15,0 0 0,-25 0 16,0 0 0,1 0-16,-1 25 0,0-25 15,0 25-15,-25 25 16,25-25-16,0 25 0,0 0 15,0 25-15,0-25 0,25 24 16,0-24-16,0 25 16,0 0-16,25-25 0,25 0 15,-25 0-15,50-1 16,-25-24-16</inkml:trace>
  <inkml:trace contextRef="#ctx0" brushRef="#br0" timeOffset="161251">23831 7495 0,'-25'-24'0,"0"-1"15,25 0-15,-25 25 0,25 25 16,0 0 0,0 24-16,25 1 0,-25 0 15,25 0-15,-25 24 16,25-24-16,-25 25 0,0 0 15,25-26-15,0 26 16,-25-25-16,25 0 0,0-25 16,-25 25-16,25-26 15,-1 1-15,-24-50 16,0 1-16,0-1 16,-24-25-16,24 0 15,-25 0-15,0-25 0,0 1 16,0 24-16,0 0 15,0 0-15,25 1 0,-25 24 16,25 0-16,25 25 31,0 25-31,0-25 0,25 25 16,-25-1-16,24 1 16,-24 0-16,25 0 0,-50 0 15,0 0-15,0 0 0,0 0 16,-25-25-16,-25 25 15,26-25-15,-26 0 0,0 25 16</inkml:trace>
  <inkml:trace contextRef="#ctx0" brushRef="#br0" timeOffset="161429">24404 7744 0,'25'0'0,"0"0"32</inkml:trace>
  <inkml:trace contextRef="#ctx0" brushRef="#br0" timeOffset="162239">24503 7695 0,'25'0'31,"0"0"-15,0 0-1,0 0-15,0 0 0,0 0 16,0-25-16,25 25 15,-1-25-15,1 25 0,0-25 16,0 0-16,24 25 0,1-50 16,-25 25-16,25 0 15,-1-24-15,-24-26 0,0 0 16,25 1-16,-26-26 16,-24 0-16,25-24 0,-25-1 15,-25 1-15,0-1 0,-25 1 16,0-1-16,-49 26 15,-1-1-15,-50 25 0,1 1 16,-50-1-16,-26 25 0,-49 0 16,0 1-16,-25-1 15,0 25-15,-24 0 0,-1 25 16,25 0-16,0 0 16,25 0-16,25 25 0,25 0 15,24 0-15,1 24 0,25-24 16,-1 25-16,51 0 15,-1 0-15,25-25 0,25 24 16,1 1-16,24-25 16,0 0-16,0 25 0,0-25 15,0 0-15,25 0 16,-25-25-16,0-25 62</inkml:trace>
  <inkml:trace contextRef="#ctx0" brushRef="#br0" timeOffset="162588">20918 5777 0,'-25'0'0,"0"0"16,25-25-1,-25 50 32,0-25-47,25 25 0,-25 0 16,0 0-16,25 0 15,-25 0-15,25 0 0,0 0 16,0-1-16,0 1 0,0 0 16,0 0-16,25 0 15,-25 25-15,25-25 0,25 0 16,-25-25-16,25 25 0,-1-1 16,1 1-16,25-25 15,-25 0-15,24 0 0</inkml:trace>
  <inkml:trace contextRef="#ctx0" brushRef="#br0" timeOffset="163242">23109 4632 0,'-25'-25'31,"0"25"-31,0 0 15,0 0-15,-25 0 0,1 25 16,24-25-16,-25 25 16,0 24-16,25 1 0,0 0 15,0 0-15,25 25 16,0-26-16,0 26 0,25 0 16,0-25-16,25-1 15,0 1-15,25-25 0,-1 0 16,26 0-16,-1-25 0,1 0 15,0 0-15</inkml:trace>
  <inkml:trace contextRef="#ctx0" brushRef="#br0" timeOffset="164129">23806 5030 0,'-25'-25'0,"0"0"16,0 0-16,1 1 15,-1 24-15,0-25 0,0 25 16,0 0-16,25 25 15,-25-1 1,25 1-16,0 0 0,0 0 16,0 25-16,-25-25 15,25 25-15,0-25 0,0-1 16,25 1-16,-25 0 16,25 0-16,0 0 0,25-25 15,-25 0-15,24 0 0,1 0 16,-25-25-16,25 0 15,-25 0-15,0 0 0,0 1 16,-25-26-16,0 25 0,-25-25 16,0 25-16,0-25 15,-25 25-15,25 1 0,-25 24 16,1 0-16,24 0 16,0 0-16,0 0 0,0 0 15,25 24-15,0 1 16,25-25-1,0 0-15,25 0 16,-26 0-16,1 0 16,25 0-16,-25-25 0,25 25 15,0 0-15,-25-24 0,24 24 16,-24-25-16,25 25 16,-25 0-16,0 0 0,0 0 15,0 25-15,-25-1 16,25 1-16,-25 0 0,24 25 15,-24-25-15,0 0 0,0 25 16,0-25-16,0-1 16,0-48 15,0-1-15,0 0-16,0-25 15,25 25-15,-25 0 16,25-25-16,-25 25 0,0 1 15,25-1-15,-25 0 16,25 0-16,0 25 16,-25 25-1,25 0-15,25 124 47,-50-124-47,25-25 0,-25 25 16,24-25-16,-24-25 15,25 25-15,-25-25 16,25 0-16,-25 0 0,25 0 16,-25 0-16,25 25 15,0-24-15,-25-1 0,25 25 16,0-25-16,0 25 16,-25 25-16,0 0 15,25-1-15,-25 1 0,0 0 16,0 0-16,0 0 0,25 0 15,-25 0 1</inkml:trace>
  <inkml:trace contextRef="#ctx0" brushRef="#br0" timeOffset="164226">24703 4632 0,'0'-25'16,"0"0"-16</inkml:trace>
  <inkml:trace contextRef="#ctx0" brushRef="#br0" timeOffset="164549">24728 4706 0,'24'75'0,"-24"0"0,25 0 15,0-1-15,0 26 0,0-25 16,0-1-16,-25 1 16,25 0-16,-25-26 0,25 1 15,-25-25-15,0 0 0,0 0 16,-25-50-1,25-25 1,-25 25-16,25-49 16,-25 24-16,0-25 0,25 0 15,0 1-15,-25-1 0,25 25 16,0-24-16,0 49 16,25-25-16,0 25 15,0 25-15,0 25 16,25-25-16,-25 25 0,-1 0 15,1 0-15,0-1 0,0 26 16,-25-25-16,0 0 16,-25 0-16,0-25 0,-24 25 15,24-25-15,0 0 16,-25 0-16</inkml:trace>
  <inkml:trace contextRef="#ctx0" brushRef="#br0" timeOffset="165188">25250 4781 0,'0'-25'15,"-24"0"1,-1 25-16,0 0 16,0 25-16,0-25 15,25 25-15,-25 0 0,25 0 16,0 25-16,25-25 15,-25 0-15,25 24 0,0-24 16,0 0-16,0 0 0,24-25 16,-24 0-16,0 0 15,0-25-15,0 25 0,0-25 16,0 0-16,-25-24 0,25 24 16,-25 0-16,0 0 15,0 0-15,-25 0 0,0 0 16,0 0-16,0 0 15,0 25-15,0 0 0,25-25 16,-25 25-16,0 0 0,50 0 31,0 0-15,0 0-16,25 0 16,-25 0-16,0-24 0,25 24 15,-1 0-15,-24-25 0,0 25 16,0-25-16,0 25 15,0 0-15,-25-25 0,-25 0 16,0 25 0,0 0-16,0-25 0,0 25 15,0 0-15,1 0 0,-1 25 16,0-25-16,25 25 16,-25 0-16,25 0 0,0 0 15,25-1-15,0 1 16,49 25-16,-24-25 15,0 0-15,0 0 0,0-25 16,-1 25-16,1-25 16,-50 25-16,25-25 0,-50 25 15,0-25 1,0 0-16,-24 0 0,-1 0 16</inkml:trace>
  <inkml:trace contextRef="#ctx0" brushRef="#br0" timeOffset="165383">25848 4632 0,'0'25'32,"0"0"-17,0-1-15,25 1 0,0 0 16,0 0-16,0 25 0,0-25 15,0 0-15,-1 0 16,1-25-16,-25 25 0</inkml:trace>
  <inkml:trace contextRef="#ctx0" brushRef="#br0" timeOffset="165546">25699 4333 0,'0'-25'0,"-25"0"0,25 50 31,25-25-15</inkml:trace>
  <inkml:trace contextRef="#ctx0" brushRef="#br0" timeOffset="165750">26122 4383 0,'0'-25'15,"0"50"1,0 0-16,25-25 16,-25 49-16,25-24 15,0 25-15,0 0 0,0 0 16,-1 0-16,1 24 15,0-49-15,0 25 0,0-25 16</inkml:trace>
  <inkml:trace contextRef="#ctx0" brushRef="#br0" timeOffset="165924">26247 4756 0,'-25'-25'0,"-25"0"0,25 1 15,25-1 1,25 25-16,0 0 16,25-25-16,-1 25 0,1 0 15,25 0-15,0 0 0,-26 0 16</inkml:trace>
  <inkml:trace contextRef="#ctx0" brushRef="#br0" timeOffset="166098">26670 4582 0,'-25'-25'0,"0"25"16,0-25-16,50 25 31,-25 25-15,25 0-16,-25 25 0,25-25 16,-25 0-16,25 24 0,-25-24 15,25 0-15,-25 0 16,25-25-16</inkml:trace>
  <inkml:trace contextRef="#ctx0" brushRef="#br0" timeOffset="166248">26520 4258 0,'-24'0'16,"48"0"-1,-24 25 1</inkml:trace>
  <inkml:trace contextRef="#ctx0" brushRef="#br0" timeOffset="166961">26919 4532 0,'-25'0'31,"25"25"-15,0 0-1,0 0-15,0 0 16,0 0-16,25 0 0,-25-1 16,25 1-16,25 0 15,-26 0-15,26-25 0,-25 0 16,25 0-16,0 0 15,-25 0-15,25-25 0,-26 0 16,-24-24-16,-24 24 16,24 0-16,-50-25 15,25 25-15,-25-25 0,25 25 16,-25 0-16,25 1 16,0 24-16,1 0 0,-1 0 15,25 24 1,0 1-16,0 0 0,0 25 15,25-25-15,-25 0 0,0 25 16,24-25-16,-24-1 16,25-24-16,-25 25 0,25-25 15,0 0 1,0-25-16,0 1 16,0-1-16,0 0 0,0 0 15,-25 0-15,25-25 16,0 25-16,-1 0 0,1-24 15,0 24-15,0 0 16,0 25-16,0 25 16,0 0-1,0-1-15,-25 1 16,25 0-16,0 0 0,-25 0 16,24 0-16,1-25 15,-25 25-15,25 0 16,0-25-16,0-25 15,0 0 1,0 25-16,0-25 16,0 25-16,0-25 0,-1 25 15,1 0-15,0 0 16,0 0-16,0 25 16,0 0-1,0 0-15,0 0 0</inkml:trace>
  <inkml:trace contextRef="#ctx0" brushRef="#br0" timeOffset="167364">24802 5877 0,'50'0'0,"25"-25"15,24 0-15,51 0 0,24-25 16,25 25-16,25-24 15,1 24-15,24-25 0,0 25 16,0 0-16,-25 0 0,0 0 16,-25 0-16,-25 25 15,-24-25-15,-26 25 0,1-24 16,-51 24-16,-24 0 16,0-25-16,-25 25 0,-25-25 15,-25 0 1,-25 25-16,25 0 15,-24 0-15</inkml:trace>
  <inkml:trace contextRef="#ctx0" brushRef="#br0" timeOffset="-49460.46">19996 10559 0,'-25'0'16,"25"25"0,0-1-16,50-24 15,0 0-15,0 0 16,24-24-16,26 24 0,-25-25 15,-1 25-15,26 0 16,-25-25-16,-26 25 0,1 0 16,0-25-16,-25 25 15</inkml:trace>
  <inkml:trace contextRef="#ctx0" brushRef="#br0" timeOffset="-49238.46">20220 10509 0,'-25'25'0,"0"-25"16,25 25-1,0 0-15,25 24 16,-25-24-16,0 25 0,25 0 16,-25 25-16,25-26 15,-25 26-15,0-25 0,25 0 16,-25 24-16,25-24 15,-25-25-15,25 25 0,0-25 16,-25 0-16</inkml:trace>
  <inkml:trace contextRef="#ctx0" brushRef="#br0" timeOffset="-48855.46">20668 10957 0,'0'-25'16,"25"25"15,0 0-15,0 0-16,-25 25 0,25 0 15,0-25-15,0 25 16,-25 0-16,0 0 0,0 0 15,0 0-15,0-1 0,0 1 16,-25 0-16,0 0 16,0-25-16,25 25 0,-25-25 15,0-25 1,25 0-16,0 0 0,0 0 16,0-24-16,25 24 15,0-25-15,0 25 0,0-25 16,0 25-16,25 0 0,-25 1 15,0 24-15,24-25 16,-24 25-16,0 0 0</inkml:trace>
  <inkml:trace contextRef="#ctx0" brushRef="#br0" timeOffset="-48398.46">21440 10957 0,'0'-25'31,"-24"0"-31,24 0 16,-25 25-16,25-24 0,-25 24 16,25-25-16,-25 25 15,0 0-15,0 0 0,0 0 16,0 25-16,0-25 15,25 24-15,-25 26 16,1-25-16,24 0 0,-25 0 16,25 0-16,0 0 15,0 0-15,0 0 0,25-1 16,-1-24 0,1 0-16,0 0 15,0 0-15,0-24 0,-25-1 16,25 0-16,0 0 15,0 0-15,0-25 0,0 25 16,-1 0-16,-24 0 0,25 1 16,0 24-16,0 0 15,-25 24-15,25 1 16,-25 25 0,25-25-16,-25 0 0,0 0 15,0 0-15,25 0 16</inkml:trace>
  <inkml:trace contextRef="#ctx0" brushRef="#br0" timeOffset="-48085.46">21689 10858 0,'0'-25'16,"0"50"15,0-1-16,0 1-15,0 0 16,25 0-16,-25 0 16,25 0-16,-25 0 0,25 0 15,0-25 1,0 0-16,0-25 16,-25 0-1,25 0-15,-25-25 16,25 25-16,-25 0 0,25-24 15,-25 24-15,0 0 16,24 0-16,-24 50 16</inkml:trace>
  <inkml:trace contextRef="#ctx0" brushRef="#br0" timeOffset="-47522.46">22088 10907 0,'25'0'63,"0"0"-63,0 0 16,0-25-1,-1 25-15,1 0 0,0-24 16,0 24-16,-25-25 0,25 25 15,-25-25 1,-25 0-16,0 0 16,0 25-16,0 0 15,1 0-15,-1 0 0,0 0 16,0 0-16,25 25 0,-25 0 16,25 0-16,-25 0 15,25-1-15,0 1 0,0 0 16,0 0-16,25 0 15,-25 0-15,25-25 0,0 25 16,0-25-16,24 0 0,-24 0 16,25-25-16,-25 25 15,25-25-15,0-25 0,-25 25 16,-1-24-16,1 24 16,0-25-16,-25 0 0,25 0 15,-25-25-15,0 26 0,0-1 16,0 25-16,0-25 15,0 25-15,0 0 0,-25 25 16,25 25 0,0 0-16,0 25 15,0 0-15,0 0 16,0-1-16,25 1 0,-25 25 16,25-25-16,-25 0 0,25-1 15,0-24-15,-25 25 16,25-50-16</inkml:trace>
  <inkml:trace contextRef="#ctx0" brushRef="#br0" timeOffset="-46910.46">19374 10185 0,'0'-25'15,"0"0"-15,-25 0 0,0 25 16,0 0 15,25 25-31,0 0 0,0 0 16,0 25-16,0 0 15,0 24-15,0 26 16,0 0-16,25-1 0,0 26 16,-25-26-16,25 1 0,-1 0 15,1-1-15,0-24 0,0 0 16,-25-1-16,25-24 16,-25-25-16,0 25 0,0-25 15</inkml:trace>
  <inkml:trace contextRef="#ctx0" brushRef="#br0" timeOffset="-46183.46">19249 10235 0,'0'-25'0,"-25"0"0,25 0 15,25 25 1,25 0-16,25-25 16,-1 25-16,76-25 0,-1 1 15,75-1-15,25 25 0,25-25 16,50 0-16,25 25 16,-1-25-16,26 25 0,-26-25 15,1 25-15,-25 0 16,-26 0-16,-24 0 0,-49 0 15,-51 0-15,-25 0 16,-49 0-16,-25 0 0,-26 0 16,-74 25-1,1 0 1,-1-25-16,0 25 0,-25 0 16,25 0-16,0-1 0,25 1 15,-25 25-15,25 0 16,0 0-16,0 0 0,25 24 15,-25 1-15,25 0 16,25-1-16,-25 1 0,0 0 16,24 0-16,1-1 15,-25 1-15,0 0 0,0-26 16,0 26-16,0-25 0,-25 0 16,0-25-16,0 24 15,-25-24-15,0-25 0,0 25 16,0-25-16,-25 0 15,-24 0-15,-1-25 0,0 25 16,-49-25-16,-1 1 0,-24 24 16,-25-25-16,-26 25 15,-24-25-15,0 25 0,-50 0 16,-25 0-16,25 25 0,-24-25 16,-1 25-16,25-1 15,0-24-15,25 25 0,0-25 16,25 25-16,25-25 15,-1 0-15,51 25 0,-25-25 16,49 0-16,1 25 0,49-25 16,0 0-16,50 0 15,0 0-15,50 0 16,25 0-16,25 0 16</inkml:trace>
  <inkml:trace contextRef="#ctx0" brushRef="#br0" timeOffset="-44816.46">24852 13298 0,'0'-25'31,"0"50"-15,25 0-16,-25 0 0,0 0 15,25 0-15,-25 24 16,0 1-16,25 0 0,-25 0 15,25 0-15,-25-26 0,25 26 16,-25-25-16,0 0 16,0-50 15,0-25-31,-25 1 0,25-1 16,0-25-16,-25 0 0,25 1 15,0-26-15,0 25 16,0 1-16,0-1 0,0 0 15,25 25-15,0 1 16,-1-1-16,26 50 0,0-25 16,0 25-16,0 0 0,24 25 15,-24-25-15,0 25 16,0 0-16,0 24 0,-50-24 16,0 0-16,0 25 15,0 0-15,-50-25 0,0 24 16,0-24-16,0 0 0,1 25 15,-1-50-15,25 25 16,-25 0-16,25-25 0,50 0 31,25-25-31,-25 25 16,49 0-16,-24-25 0,25 25 16,-25 0-16,24 0 15,-24 25-15,-25 0 0,0 0 16,-25 0-16,0 0 0,0 0 15,-50-1-15,0 1 16,-24 25-16,-1-25 0,0-25 16,1 25-16,-1-25 15,0 0-15,25-25 0,26 0 16,-1 0-16</inkml:trace>
  <inkml:trace contextRef="#ctx0" brushRef="#br0" timeOffset="-44463.46">25748 13248 0,'50'0'0,"-25"0"0,0 0 15,-50 0 17,0 0-32,0 25 0,0 0 15,1 0-15,24 0 16,-25 0-16,25 0 15,0-1-15,25 1 0,-1 0 16,1 0-16,25-25 16,-25 0-16,25 0 0,-25 0 15,25-25-15,-1 25 0,-24-25 16,0 0-16,0-24 16,0 24-16,-25 0 0,0 0 15,0 0-15,0 0 16,0 0-16,-25 25 0,0-25 15,-25 25-15,26 0 0,-1 0 16,0 25-16,25 0 16</inkml:trace>
  <inkml:trace contextRef="#ctx0" brushRef="#br0" timeOffset="-44114.46">26620 13248 0,'0'-25'16,"-25"25"-16,0 0 0,-25 0 16,1 0-16,24 0 0,-25 0 15,25 0-15,-25 25 16,25-25-16,25 25 0,0 0 16,0 0-16,0 0 15,25 0-15,0 0 0,25-1 16,0-24-16,0 25 0,-1-25 15,1 0-15,-25 0 16,25 0-16,0-25 0,-25 1 16,-1-1-16,1 0 15,-25 0-15,0 0 0,0 0 16,0 0-16,0 0 0,-25 0 16,1 0-16,-1 25 15,0-25-15,0 25 0,0 0 16,0 0-16,0 25 15,0 0-15,25 0 16,25-25-16</inkml:trace>
  <inkml:trace contextRef="#ctx0" brushRef="#br0" timeOffset="-43916.46">26944 12924 0,'-25'-25'15,"25"1"-15,-25-1 0,0 0 16,0 25-16,25 25 16,0 0-16,25 24 15,-25-24-15,0 50 0,25-25 16,0 0-16,-25 24 16,25-24-16,0 0 0,-25-25 15</inkml:trace>
  <inkml:trace contextRef="#ctx0" brushRef="#br0" timeOffset="-43615.46">27218 13173 0,'0'-25'0,"25"25"0,-50 25 31,0-25-31,0 25 16,0 0-16,-25 0 0,25-25 15,0 25-15,0-25 0,1 25 16,-1-25-16,50 0 16,-1 0-1,1 0-15,0 0 16,0 0-16,0 0 0,25 0 16,-25 0-16,0 25 0,0-25 15,0 25-15,-1 0 16,1 0-16,-25-1 15,25-24-15,-25 25 16,25-25-16</inkml:trace>
  <inkml:trace contextRef="#ctx0" brushRef="#br0" timeOffset="-43441.46">27517 13348 0,'0'-25'0,"0"-25"16,0 25-16,0 0 15,0 0 1,0 50-1,24-25 1,-24 25-16,25 0 0,-25 0 16,25 0-16,0 25 15,-25-25-15,25-25 0,-25 24 16,25-24-16</inkml:trace>
  <inkml:trace contextRef="#ctx0" brushRef="#br0" timeOffset="-43297.46">27616 12974 0,'0'-25'0,"-25"25"15,0 0-15,25 25 16,0 0-16,0 0 16,0 0-16</inkml:trace>
  <inkml:trace contextRef="#ctx0" brushRef="#br0" timeOffset="-42463.46">27790 13198 0,'25'0'0,"0"0"32,-25 25-1,0 0-31,0 0 15,0 0-15,0 0 16,0 0-16,25-25 16,-25 25-16,0 0 0,25-25 15,0 0-15,0-25 16,0 0 0,0 0-16,0 25 15,-25-25-15,24 0 16,1 25-16,-25-25 15,25 25-15,-25 25 16,0 0-16,25 0 16,0 0-16,0 0 15,-25 0-15,25-1 16,0-24-16,25 25 0,-26-25 16,1 0-16,25-25 0,0 25 15,0-24-15,-25-1 16,25 0-16,-1 0 0,-24 25 15,0-25-15,0 0 16,-25 0-16,0 0 16,-25 25-16,0 0 15,0 0-15,0 0 16,1 0-16,-1 0 0,0 0 16,50 0 15,0-25-16,-1 25 32,-24 25-31,25-25-16,0 25 0,-25 0 16,25 25-16,0 0 15,0-1-15,25 26 0,-25-25 16,0 50-16,-1-26 15,-24 1-15,25 25 0,-25-51 16,0 26-16,-25-25 0,1 0 16,-1-25-16,0-1 15,-25-24-15,0 0 0,0-24 16,25-1-16,-24 0 0,24-25 16,0 0-16,25-25 15,25 1-15,0 24 0,0-25 16,24 1-16,1 24 15,25-25-15,-25 50 0,-1 0 16,1 25-16,0 0 0,-50 25 16,0 0-1</inkml:trace>
  <inkml:trace contextRef="#ctx0" brushRef="#br0" timeOffset="-41648.46">24852 12825 0,'0'-25'0,"0"0"0,-25 0 16,0 25-1,25 25 1,0 0-16,0 25 15,25-1-15,-25 26 0,0 0 16,25 0-16,-25 24 0,25 26 16,-25-26-16,25 26 15,-25-1-15,25-24 0,-25 0 16,25-1-16,-25-24 16,25 0-16,-25-26 0,0-24 15,0 25-15,0-75 16</inkml:trace>
  <inkml:trace contextRef="#ctx0" brushRef="#br0" timeOffset="-40267.46">24852 12675 0,'0'-25'15,"-25"25"1,25-24-16,25 24 16,0 0-1,0 0-15,50 0 16,-1 0-16,26 0 0,24 0 15,51 0-15,-1 0 16,25 0-16,25 0 0,25 0 16,0 0-16,25 0 0,-25 0 15,25 0-15,-25 0 16,-25 0-16,0 0 0,1 0 16,-26-25-16,-25 25 15,-24-25-15,-1 25 0,-25 0 16,-24-25-16,0 25 0,-26 0 15,1 0-15,-25 0 16,25 0-16,-26 0 0,-24 0 16,25 0-16,-25 0 15,25 0-15,-25 0 0,25 0 16,-26 0-16,1 25 0,0-25 16,0 0-16,0 0 15,-50 0 1,0 0-1,0 0 1,0 0-16,1 0 16,24 25-16,-25-25 15,25 25 1,0-1 0,25-24-16,-25 25 15,0 0-15,0 25 0,0-25 16,0 25-1,0 0-15,-25-1 0,25 26 0,0-25 16,0 25-16,0-1 0,25 1 16,-25-25-16,24 25 15,-24-1-15,0-24 0,0 25 16,0-25-16,25-1 16,-25 1-16,0-25 0,0 25 15,0-25-15,-25 0 0,25 0 16,0-1-16,0 1 15,0 0-15,-24 0 16,24 0 0,-25-25 31,25 25-47,-25-25 15,0 0 1,25 25-1,-25-25-15,0 0 0,0 0 16,0 0-16,0 0 16,-25 0-16,1 0 0,-1 0 15,-25 25-15,0-25 0,1 0 16,-26 0-16,1 0 16,-1 0-16,-25 0 0,-24 0 15,25 0-15,-26 0 16,-24 0-16,24 0 0,-24 0 15,-25 0-15,25 0 16,-1 0-16,1 0 0,-25 0 16,24 0-16,1 0 0,0 0 15,-1 0-15,26 0 16,0 0-16,-1 0 0,26 25 16,-26-25-16,51 0 15,-26 0-15,26 0 0,-1 0 16,25 0-16,-24 25 0,49-25 15,-25 0-15,25 0 16,25 0-16,-24 0 0,24 0 16,0 0-16,0 0 0,0 0 15,0 0 1,50 0 62,0 0-78,0 0 16,0 0-1,0 0-15,0 0 16,-50 0 15,25 24-31,-25-24 16,0 0-16</inkml:trace>
  <inkml:trace contextRef="#ctx0" brushRef="#br0" timeOffset="-19580.47">22262 11281 0,'0'25'46,"-25"-25"-30,25 25 0,0 0-1,0-1 1,0 1-16,0 0 0,0 0 16,0 0-16,25 25 15,-25-25-15,0 25 0,0-1 16,0 1-16,25 0 0,-25 0 15,0 0-15,0-1 16,0 1-16,25 0 0,-25 25 16,0-25-16,0-1 15,0 1-15,0 0 0,0-25 16,0 25-16,0-1 0,0-24 16,0 25-16,0-25 15,0 25-15,0-25 0,0 0 16,0 0-16,0-1 15,0 26-15,0-25 0,0 0 16,25-25-16,-25 25 16,0 0-16,0 0 0,0 0 15,0 0-15,0-1 16,0 1-16,0 0 16,0 0-16,0 0 15,0 0 1,0 0-16,0 0 15,0 0 64,0 0-64,0-1 16,25-24 32,-25-24-63,25 24 16,0 0-16,0 0 15,-1 0-15,1 0 16,0 0-16,25 0 0,-25 0 15,25-25-15,0 25 0,-1 0 16,1 0-16,25-25 16,-25 25-16,24 0 0,-24 0 15,25 0-15,0-25 16,-26 25-16,26 0 0,0 0 16,-25 0-16,24 0 15,-24-25-15,25 25 0,-25 0 16,-1 0-16,1 0 0,0 0 15,-25 0-15,25 0 16,-25 0-16,24 0 0,-24 0 16,0 0-16,25 0 15,-25 0-15,25 0 0,-25 0 16,24 0-16,1 0 0,0 0 16,-25 0-16,25 0 15,-25 0-15,24 0 0,-24 0 16,0 0-16,0 0 15,0 0-15,0 0 16,0 0 15,0 0-31,0 0 16,0 0 0,-25 25 77,0 0 17,-25-25-95</inkml:trace>
  <inkml:trace contextRef="#ctx0" brushRef="#br0" timeOffset="-17914.47">21590 13696 0,'0'-25'15,"25"25"17,-25-24-32,0-1 15,-25 25 17,0 0-32,0 0 15,-25 0-15,25 25 16,-24-25-16,24 24 0,-25 1 15,25 0-15,0 25 0,0-25 16,25 25-16,0-25 16,0 24-16,25-24 0,-25 0 15,25 25-15,25-25 16,-25-25-16,24 25 0,-24-25 16,25 0-16,0 0 0,0-25 15</inkml:trace>
  <inkml:trace contextRef="#ctx0" brushRef="#br0" timeOffset="-17572.47">21914 13721 0,'-25'0'16,"0"0"0,0 0-16,0 25 15,0 0-15,0-25 16,25 25-16,0 0 0,-25 0 15,25 0-15,0 0 16,0-1-16,25 1 16,0 0-1,0-25-15,0 0 0,0-25 16,0 25-16,-25-25 16,25 1-16,-25-1 15,0 0-15,0 0 0,0 0 16,0 0-16,0 0 15,-25 0-15,0 25 16,0 0-16,0 0 16,25 25-1</inkml:trace>
  <inkml:trace contextRef="#ctx0" brushRef="#br0" timeOffset="-17032.47">22063 13746 0,'-25'0'16,"0"0"-1,50 0 17,0 0-17,-25 25-15,25 0 16,-25 0-1,25 0-15,-25 0 16,0 0-16,-25-25 16,25-25 15,0 0-31,25 0 16,-25 0-16,25 0 0,-25-25 15,25 25-15,0 0 16,-1 25-16,-24-24 0,25 24 15,0 0-15,0 24 16,-25 1 0,0 0-16,25 0 15,-25 0-15,0 0 16,25-25 15,-25-25-31,0 0 16,0 0-16,0 0 15,25 0-15,-25 1 16,25 24-16,-25-25 0,25 25 16,0 0-16,-1 25 15,1-25-15,-25 24 16,25 1-16,-25 0 0,0 0 16,0 0-1</inkml:trace>
  <inkml:trace contextRef="#ctx0" brushRef="#br0" timeOffset="-16583.47">22586 13497 0,'0'-25'16,"0"0"-16,0 0 0,0 1 16,-25 24-1,25 24-15,0 1 0,0 0 16,0 25-16,0-25 15,0 25-15,0 0 0,25-1 16,0 1-16,-25 0 0,25 0 16,-25-25-16,25 24 15,-25-24-15,25 25 0,-25-25 16,0 0-16,24-25 0,-24 25 16,-24-50-1,24 0 1,-25 0-16,25 0 15,-25-25-15,25 1 0,-25-1 16,25 0-16,0-25 0,0 26 16,0-1-16,0 25 15,0-25-15,25 25 0,0 25 16,0-25-16,-1 25 16,1 0-16,0 25 0,0-25 15,-25 25-15,25 0 0,-25 0 16,0 0-16,0 0 15,0 0-15,0-1 0,-25-24 16,0 25-16,0 0 16,0-25-16,1 0 15</inkml:trace>
  <inkml:trace contextRef="#ctx0" brushRef="#br0" timeOffset="-16271.46">22959 13447 0,'-24'0'16,"-1"0"-1,25 25 1,-25-25 0,25 25-16,0 0 31,25-50 16,-25 0-16,25 25-31,-1 0 16,-24 25 15</inkml:trace>
  <inkml:trace contextRef="#ctx0" brushRef="#br0" timeOffset="-14088.46">24653 13024 0,'-25'0'47,"50"0"-16,0 0-31,0 0 16,0 0 0,-1 0-1,1 0-15,-50 0 63,1 0-48,-1 0-15,0 0 16,25 25 0,-25-25-16,50 0 47,0 0-47,-25-25 15,25 25-15,-1 0 0,1 0 16,0 0-16,0 0 15,-50 0 17</inkml:trace>
  <inkml:trace contextRef="#ctx0" brushRef="#br0" timeOffset="-11885.46">24254 10559 0,'-25'0'78,"25"25"-78,25-25 16,0 0 0,0 24-16,0-24 15,0 0-15,25 25 0,24-25 16,-24 0-16,50 0 16,-25 0-16,49 0 0,-24 0 15,24 0-15,1 0 16,-26 0-16,26 0 0,-26 0 15,-24 0-15,0 0 0,-25 0 16,-1 0-16,1 0 16,-25 0-16,0 0 15,-25 25 95,0 0-95,0 0 1,0 0-16,25 0 0,-25 0 16,0 0-16,25 25 0,-25-26 15,0 26-15,25 0 16,-25 0-16,25 0 0,-25-1 15,0 1-15,25 0 16,-25 0-16,0 0 0,25-1 16,-25 1-16,0 0 15,24 25-15,-24-25 0,0-1 16,0 1-16,0 0 0,25 0 16,-25-25-16,0 24 15,0 1-15,25 0 0,-25-25 16,0 25-16,0-25 15,0 25-15,0-26 0,25 1 16,-25 0-16,0 25 0,0-25 16,0 0-16,25 0 15,-25 0-15,0 0 0,0-1 16,25 1-16,-25 0 16,0 0-16,0 0 15,0 0 1,0 0-1,0 0 1,0-50 78,0 0-79</inkml:trace>
  <inkml:trace contextRef="#ctx0" brushRef="#br0" timeOffset="-10817.46">24005 10584 0,'-25'0'15,"50"0"17,0 0-17,0 0 1,0 0-16,0 0 0,0 0 15,25 0-15,-25 0 0,24 0 16,1 0-16,-25 0 16,25 0-16,-25 0 0,25 0 15,-26 0-15,-24-25 16,25 25-16,0 0 31,-50 0-15,0 0-16,1 0 0,-1 0 0,0 25 15,0-25-15,0 0 16,0 24-16,-25-24 0,25 0 16,0 0-16</inkml:trace>
  <inkml:trace contextRef="#ctx0" brushRef="#br0" timeOffset="-8014.46">24578 12700 0,'-25'0'0,"0"0"15,0 0-15,0 0 16,25 25 15,25-25-31,0 0 16,-25 25-16,25-25 0,0 25 16,0-25-16,0 0 0,0 25 15,0 0 1,0 0-16,0 0 15,-1-1 1,-24 1-16,25-25 0,0 25 16,-25 0-16,0 0 0,-25 0 15,0 0-15,1 25 16,-26-25-16,0-1 0,-25 1 16,0 25-16,1-25 15,-1 0-15,0-25 0,26 25 16,24-25-16,0-25 0</inkml:trace>
  <inkml:trace contextRef="#ctx0" brushRef="#br0" timeOffset="-7150.46">24503 10484 0,'0'-25'0,"25"25"15,-25-25-15,25 0 16,-25 0 0,0 0-16,25 25 0,-25-24 15,-25 48 17,25 1-32,-25 0 15,-25 0-15,26 25 0,-26-25 16,0 25-16,0-1 0,0-24 15,25 0-15,-24 0 16,24 0-16,0 0 0,0-25 16,25 25-16,25-25 15,0 0-15,25 0 16,-1 25-16,1-25 0,25 25 16,0 0-16,-1 0 15,1-1-15,-25 26 0,0-25 16</inkml:trace>
  <inkml:trace contextRef="#ctx0" brushRef="#br0" timeOffset="-4989.46">26745 11430 0,'0'-25'32,"24"25"-32,-24-25 15,0 1 1,0-1 0,-24 0-1,-1 25-15,0 0 16,0 0-1,0 25 1,25 0-16,-25-1 0,25 1 16,-25 0-16,25 0 0,0 0 15,-25 25-15,25-25 16,0 0-16,0 0 16,25-25-16,-25 24 15,25-24-15,0 0 16,0-24-1,0-1 1,0 0-16,0 0 0,-1 0 16,1 0-16,-25 0 15,25 0-15,-25 0 0,25 25 16,-25 25 0,25 0-16,-25 0 15,0 0-15,0 0 0,25 0 16,-25 25-16,25-26 15,0 1-15,0 0 16</inkml:trace>
  <inkml:trace contextRef="#ctx0" brushRef="#br0" timeOffset="-4599.46">27168 11331 0,'25'-25'32,"0"0"-32,-25 0 15,0 0 1,-25 25 0,0 0-1,0 25 1,0-25-16,0 0 0,0 25 15,0 0-15,25 0 16,0 0-16,0-1 16,25-24-16,0 25 0,0 0 15,0-25-15,0 25 16,25-25-16,-25 25 0,0-25 16,-1 25-16,1 0 0,-25 0 15,0 0 1,-25-25-16,-24 25 15,24-25-15,0 0 0,0 24 16,0-24-16,0 0 16</inkml:trace>
  <inkml:trace contextRef="#ctx0" brushRef="#br0" timeOffset="-4231.46">27691 11306 0,'25'-25'0,"0"0"16,-25 0-16,0 0 15,-25 0 1,0 25-16,0 0 0,-25 0 16,25 0-16,0 0 15,0 25-15,1-25 0,-1 25 16,25 0-16,-25-25 15,25 25-15,0 0 0,0 0 16,25 0-16,0-1 16,-1 1-16,1 0 15,0 0-15,0 0 16,0 0 0,-25 0-16,0 0 15,-25 0-15,0 0 16,0-25-16,0 0 15,1 0-15,24-25 32</inkml:trace>
  <inkml:trace contextRef="#ctx0" brushRef="#br0" timeOffset="-3842.46">27915 11281 0,'25'0'0,"-25"-25"16,-25 25 15,0 0-15,25 25-16,-25-25 16,25 25-16,-25 0 0,25 0 15,0-1 1,0 1-16,0 0 15,25 0-15,0-25 16,-25 25-16,25-25 16,0 0-16,25 0 0,-25-25 15,-1 25-15,-24-25 16,25 0-16,-25 0 16,0 1-16,0-1 0,-25 25 15,1-25-15,-1 25 16,-25 0-16,25-25 0,-25 25 15,25 0-15,0 0 0,0 25 16,1-25 0,24 25-16,24-25 0</inkml:trace>
  <inkml:trace contextRef="#ctx0" brushRef="#br0" timeOffset="-2486.46">28264 11231 0,'-25'0'31,"25"25"16,0 0-31,0 0-1,0 0-15,0 0 16,0-1-16,0 1 16,0 0 109,0-50 0,25 25-110,-25-25-15,24 25 32,-24-24-17,0-1 1,25 25 15,-25-25-31,0 0 16,0 0-1,-25 25 48,25 25-48,-24-25 1,24 25 0,0-50 46,24 25-62,-24-25 16,25 25-1,-25-25 1,25 25-16,0 0 16,0-25-16,0 25 15,0 0 17,-50 0 46,0 0-63,0 0 1,0 0-16,0 25 16,0 0-1,25 0-15,0 0 0,-24 0 16,24 0-16,0-1 15,0 1-15,24-25 0,-24 25 16,25 0-16,-25 0 0,25-25 16,0 25-16,0-25 15,0 0-15,0 0 0,25 0 16,-25 0-16,24-25 16,-24 25-16,0-25 0,0 0 15,0 25-15,0-25 0,0 0 16,0 1-16,-25-1 15,0 0-15,0 0 16,0 0-16,0 0 16,-25 25-16,25 25 47,0 0-47,0 0 15,0 0-15,0 0 16,0-1-16,0 26 0,25-25 15,-25 0-15,25-25 16</inkml:trace>
  <inkml:trace contextRef="#ctx0" brushRef="#br0" timeOffset="-2329.46">28811 11107 0,'-24'-25'0,"24"0"15,-25 25-15,0 0 32,25 25-32,25 0 15</inkml:trace>
  <inkml:trace contextRef="#ctx0" brushRef="#br0" timeOffset="-1705.46">29110 11256 0,'25'0'0,"-25"-25"31,-25 25-31,25-25 16,-25 25-16,25-25 16,-49 25-1,24 0-15,0 25 16,0 0-1,25 0-15,-25 0 0,25 0 16,-25 0-16,25 0 0,0-1 16,0 1-16,0 0 15,25-25-15,-25 25 16,25-25-16,0 0 16,0-25-16,0 25 15,-25-25-15,24 0 0,-24 1 16,25-1-1,-25 0-15,0 0 16,0 50 15,25 0-31,-25 0 16,0-1-16,25 1 16,0 0-16,0 0 15,0-25-15,0 0 0,0 0 16,0-25-16,-1 0 15,1 0-15,0 1 0,0-26 16,0 25-16,-25-25 16,0-25-16,0 26 0,0-26 15,0 0-15,0 0 0,0 26 16,0-1-16,-25 0 16,25 25-16,-25 0 0,0 50 15,25 25 1,-25 0-16,25 0 0,0-1 15,0 26-15,0 0 0,25-25 16,0 24-16,0-24 16,0 0-16,-25-25 0,25 0 15,0 0-15</inkml:trace>
  <inkml:trace contextRef="#ctx0" brushRef="#br0" timeOffset="-1376.46">29384 11156 0,'-25'-25'15,"0"1"1,0 24-16,50 0 47,25 0-47,0 0 0,-25 0 16,25 0-16,-1 0 15,1 0-15,0-25 0,0 25 16,-25 0-16,0-25 0,0 25 15,-50 0 32,25 25-31,-25 0-16,25-1 16,0 1-16,0 0 15,0 0-15,0 0 0,0 0 16,0 0-16,0 0 15,0 0-15</inkml:trace>
  <inkml:trace contextRef="#ctx0" brushRef="#br0" timeOffset="-1227.46">29758 10808 0,'-25'0'16,"0"0"-16,0 0 15,0 0-15,0 25 16,25 0-16,25-1 16</inkml:trace>
  <inkml:trace contextRef="#ctx0" brushRef="#br0" timeOffset="-584.46">29982 11032 0,'25'0'0,"-25"25"31,0 0-15,-25 0-16,25-1 15,0 1-15,0 0 16,0 25-16,0-25 0,0 0 16,0 0-16,0 0 0,25 0 15,0-1-15,0-24 16,-1 0-16,26 0 15,-25-24-15,0-1 0,0 0 16,0 0-16,0 0 16,0 0-16,-25 0 0,0 0 15,-25-25-15,25 26 16,-25 24-16,-25-25 0,25 25 16,0 0-16,0 0 0,0 0 15,1 0-15,-1 0 16,25 25-16,0-1 15,0 1 1,25-25 15,-1 0-15,1 0-16,0-25 0,0 25 16,0-24-16,0 24 15,0 0-15,0-25 0,0 25 16,0 0-16,-25-25 0,24 25 15,1 0 1,-25 25-16,25 0 16,-25-1-1,25-24-15,-25 25 0,25-25 16,0 0 0,0 0-1,-25-25-15,25 25 0,0 0 16,0 0-16,-25-24 0,24 24 15,1 0-15,0 0 16,0 24-16,-25 1 0,25 0 16,-25 0-16,0 25 15,0-25-15</inkml:trace>
  <inkml:trace contextRef="#ctx0" brushRef="#br0" timeOffset="197.54">21814 14443 0,'-25'0'15,"50"0"16,0-25-31,25 1 16,24 24-16,1-25 0,25 0 16,24 0-16,1-25 15,24 25-15,1 0 0,-26 0 16,-24 0-16,-26 1 16,1 24-16</inkml:trace>
  <inkml:trace contextRef="#ctx0" brushRef="#br0" timeOffset="342.54">21391 14593 0,'-75'25'0,"25"0"15,75-25 1,25 0-16,49-25 0,26 0 16,24-25-16,26 25 0,49-25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600" dirty="0">
                <a:solidFill>
                  <a:schemeClr val="bg1"/>
                </a:solidFill>
              </a:rPr>
              <a:t>Managed Implementation – Demo Scenario</a:t>
            </a:r>
          </a:p>
          <a:p>
            <a:pPr marL="342900" indent="-342900">
              <a:buFont typeface="Arial" panose="020B0604020202020204" pitchFamily="34" charset="0"/>
              <a:buChar char="•"/>
            </a:pPr>
            <a:r>
              <a:rPr lang="en-US" sz="1600" dirty="0">
                <a:solidFill>
                  <a:schemeClr val="bg1"/>
                </a:solidFill>
              </a:rPr>
              <a:t>Projections</a:t>
            </a:r>
          </a:p>
          <a:p>
            <a:pPr marL="342900" indent="-342900">
              <a:buFont typeface="Arial" panose="020B0604020202020204" pitchFamily="34" charset="0"/>
              <a:buChar char="•"/>
            </a:pPr>
            <a:r>
              <a:rPr lang="en-US" sz="1600" dirty="0">
                <a:solidFill>
                  <a:schemeClr val="bg1"/>
                </a:solidFill>
              </a:rPr>
              <a:t>Flexible service consumption</a:t>
            </a:r>
          </a:p>
          <a:p>
            <a:pPr marL="342900" indent="-342900">
              <a:buFont typeface="Arial" panose="020B0604020202020204" pitchFamily="34" charset="0"/>
              <a:buChar char="•"/>
            </a:pPr>
            <a:r>
              <a:rPr lang="en-US" sz="1600" dirty="0">
                <a:solidFill>
                  <a:schemeClr val="bg1"/>
                </a:solidFill>
              </a:rPr>
              <a:t>Development flow – managed scenario</a:t>
            </a:r>
          </a:p>
          <a:p>
            <a:pPr marL="342900" indent="-342900">
              <a:buFont typeface="Arial" panose="020B0604020202020204" pitchFamily="34" charset="0"/>
              <a:buChar char="•"/>
            </a:pPr>
            <a:r>
              <a:rPr lang="en-US" sz="1600" dirty="0">
                <a:solidFill>
                  <a:schemeClr val="bg1"/>
                </a:solidFill>
              </a:rPr>
              <a:t>Implementation for processor scenario</a:t>
            </a:r>
          </a:p>
          <a:p>
            <a:pPr marL="342900" indent="-342900">
              <a:buFont typeface="Arial" panose="020B0604020202020204" pitchFamily="34" charset="0"/>
              <a:buChar char="•"/>
            </a:pPr>
            <a:r>
              <a:rPr lang="en-US" sz="1600" dirty="0">
                <a:solidFill>
                  <a:schemeClr val="bg1"/>
                </a:solidFill>
              </a:rPr>
              <a:t>Final processor Fiori App</a:t>
            </a:r>
          </a:p>
          <a:p>
            <a:pPr marL="133234" indent="-285664">
              <a:buFont typeface="Arial" panose="020B0604020202020204" pitchFamily="34" charset="0"/>
              <a:buChar char="•"/>
            </a:pPr>
            <a:r>
              <a:rPr lang="en-US" sz="1600" dirty="0">
                <a:solidFill>
                  <a:schemeClr val="bg1"/>
                </a:solidFill>
              </a:rPr>
              <a:t>Recap and Testing Composition</a:t>
            </a: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createTravelByTemplate</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approveTravel</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Implementing the Action </a:t>
            </a:r>
            <a:r>
              <a:rPr lang="en-US" sz="1600" dirty="0" err="1">
                <a:solidFill>
                  <a:schemeClr val="bg1"/>
                </a:solidFill>
              </a:rPr>
              <a:t>rejectTravel</a:t>
            </a:r>
            <a:endParaRPr lang="en-US" sz="1600" dirty="0">
              <a:solidFill>
                <a:schemeClr val="bg1"/>
              </a:solidFill>
            </a:endParaRPr>
          </a:p>
          <a:p>
            <a:pPr marL="133234" indent="-285664">
              <a:buFont typeface="Arial" panose="020B0604020202020204" pitchFamily="34" charset="0"/>
              <a:buChar char="•"/>
            </a:pPr>
            <a:r>
              <a:rPr lang="en-US" sz="1600" dirty="0">
                <a:solidFill>
                  <a:schemeClr val="bg1"/>
                </a:solidFill>
              </a:rPr>
              <a:t>Modeling Static and Dynamic Feature Control</a:t>
            </a:r>
          </a:p>
          <a:p>
            <a:pPr marL="133234" indent="-285664">
              <a:buFont typeface="Arial" panose="020B0604020202020204" pitchFamily="34" charset="0"/>
              <a:buChar char="•"/>
            </a:pPr>
            <a:r>
              <a:rPr lang="en-US" sz="1600" dirty="0">
                <a:solidFill>
                  <a:schemeClr val="bg1"/>
                </a:solidFill>
              </a:rPr>
              <a:t>Implementing Validations</a:t>
            </a:r>
          </a:p>
          <a:p>
            <a:pPr marL="133234" indent="-285664">
              <a:buFont typeface="Arial" panose="020B0604020202020204" pitchFamily="34" charset="0"/>
              <a:buChar char="•"/>
            </a:pPr>
            <a:r>
              <a:rPr lang="en-US" sz="1600" dirty="0">
                <a:solidFill>
                  <a:schemeClr val="bg1"/>
                </a:solidFill>
              </a:rPr>
              <a:t>Implementing the Determination</a:t>
            </a:r>
            <a:endParaRPr lang="en-IN" sz="1600" dirty="0">
              <a:solidFill>
                <a:schemeClr val="bg1"/>
              </a:solidFill>
            </a:endParaRPr>
          </a:p>
          <a:p>
            <a:pPr marL="342900" indent="-342900">
              <a:buFont typeface="Arial" panose="020B0604020202020204" pitchFamily="34" charset="0"/>
              <a:buChar char="•"/>
            </a:pPr>
            <a:endParaRPr lang="en-IN" sz="1600" dirty="0">
              <a:solidFill>
                <a:schemeClr val="bg1"/>
              </a:solidFill>
            </a:endParaRPr>
          </a:p>
          <a:p>
            <a:pPr algn="just"/>
            <a:endParaRPr lang="en-US" sz="1400" b="1" dirty="0">
              <a:solidFill>
                <a:schemeClr val="bg1"/>
              </a:solidFill>
            </a:endParaRPr>
          </a:p>
          <a:p>
            <a:endParaRPr lang="en-US"/>
          </a:p>
          <a:p>
            <a:pPr marL="133234" indent="-285664">
              <a:buFont typeface="Arial" panose="020B0604020202020204" pitchFamily="34" charset="0"/>
              <a:buChar char="•"/>
            </a:pPr>
            <a:endParaRPr lang="en-IN" sz="1600">
              <a:solidFill>
                <a:schemeClr val="bg1"/>
              </a:solidFill>
            </a:endParaRPr>
          </a:p>
          <a:p>
            <a:pPr marL="133234" indent="-285664">
              <a:buFont typeface="Arial" panose="020B0604020202020204" pitchFamily="34" charset="0"/>
              <a:buChar char="•"/>
            </a:pPr>
            <a:r>
              <a:rPr lang="en-IN" sz="1600" dirty="0">
                <a:solidFill>
                  <a:schemeClr val="bg1"/>
                </a:solidFill>
              </a:rPr>
              <a:t>What is Draft</a:t>
            </a:r>
          </a:p>
          <a:p>
            <a:pPr marL="133234" indent="-285664">
              <a:buFont typeface="Arial" panose="020B0604020202020204" pitchFamily="34" charset="0"/>
              <a:buChar char="•"/>
            </a:pPr>
            <a:r>
              <a:rPr lang="en-IN" sz="1600" dirty="0">
                <a:solidFill>
                  <a:schemeClr val="bg1"/>
                </a:solidFill>
              </a:rPr>
              <a:t>Enable Draft Handling</a:t>
            </a:r>
          </a:p>
          <a:p>
            <a:pPr marL="133234" indent="-285664">
              <a:buFont typeface="Arial" panose="020B0604020202020204" pitchFamily="34" charset="0"/>
              <a:buChar char="•"/>
            </a:pPr>
            <a:r>
              <a:rPr lang="en-IN" sz="1600" dirty="0">
                <a:solidFill>
                  <a:schemeClr val="bg1"/>
                </a:solidFill>
              </a:rPr>
              <a:t>Expose Draft handling to projection Layer</a:t>
            </a:r>
          </a:p>
          <a:p>
            <a:pPr marL="133234" indent="-285664">
              <a:buFont typeface="Arial" panose="020B0604020202020204" pitchFamily="34" charset="0"/>
              <a:buChar char="•"/>
            </a:pPr>
            <a:r>
              <a:rPr lang="en-IN" sz="1600" dirty="0">
                <a:solidFill>
                  <a:schemeClr val="bg1"/>
                </a:solidFill>
              </a:rPr>
              <a:t>Enable Early Numbering for Travel and Booking</a:t>
            </a:r>
          </a:p>
          <a:p>
            <a:pPr marL="133234" indent="-285664">
              <a:buFont typeface="Arial" panose="020B0604020202020204" pitchFamily="34" charset="0"/>
              <a:buChar char="•"/>
            </a:pPr>
            <a:r>
              <a:rPr lang="en-IN" sz="1600" dirty="0">
                <a:solidFill>
                  <a:schemeClr val="bg1"/>
                </a:solidFill>
              </a:rPr>
              <a:t>Integrating augment in Managed Object</a:t>
            </a:r>
          </a:p>
          <a:p>
            <a:pPr marL="133234" indent="-285664">
              <a:buFont typeface="Arial" panose="020B0604020202020204" pitchFamily="34" charset="0"/>
              <a:buChar char="•"/>
            </a:pPr>
            <a:r>
              <a:rPr lang="en-US" sz="1600" dirty="0">
                <a:solidFill>
                  <a:schemeClr val="bg1"/>
                </a:solidFill>
              </a:rPr>
              <a:t>Understand the persona for Approver</a:t>
            </a:r>
          </a:p>
          <a:p>
            <a:pPr marL="133234" indent="-285664">
              <a:buFont typeface="Arial" panose="020B0604020202020204" pitchFamily="34" charset="0"/>
              <a:buChar char="•"/>
            </a:pPr>
            <a:r>
              <a:rPr lang="en-US" sz="1600" dirty="0">
                <a:solidFill>
                  <a:schemeClr val="bg1"/>
                </a:solidFill>
              </a:rPr>
              <a:t>Implementing Approver projection</a:t>
            </a:r>
          </a:p>
          <a:p>
            <a:pPr marL="133234" indent="-285664">
              <a:buFont typeface="Arial" panose="020B0604020202020204" pitchFamily="34" charset="0"/>
              <a:buChar char="•"/>
            </a:pPr>
            <a:r>
              <a:rPr lang="en-US" sz="1600" dirty="0">
                <a:solidFill>
                  <a:schemeClr val="bg1"/>
                </a:solidFill>
              </a:rPr>
              <a:t>Annotations for Approver Scenario</a:t>
            </a:r>
          </a:p>
          <a:p>
            <a:pPr marL="133234" indent="-285664">
              <a:buFont typeface="Arial" panose="020B0604020202020204" pitchFamily="34" charset="0"/>
              <a:buChar char="•"/>
            </a:pPr>
            <a:r>
              <a:rPr lang="en-US" sz="1600" dirty="0">
                <a:solidFill>
                  <a:schemeClr val="bg1"/>
                </a:solidFill>
              </a:rPr>
              <a:t>Behavior Definition for Approver</a:t>
            </a:r>
          </a:p>
          <a:p>
            <a:pPr marL="133234" indent="-285664">
              <a:buFont typeface="Arial" panose="020B0604020202020204" pitchFamily="34" charset="0"/>
              <a:buChar char="•"/>
            </a:pPr>
            <a:r>
              <a:rPr lang="en-US" sz="1600" dirty="0">
                <a:solidFill>
                  <a:schemeClr val="bg1"/>
                </a:solidFill>
              </a:rPr>
              <a:t>Service Binding for Approver Scenario</a:t>
            </a:r>
          </a:p>
          <a:p>
            <a:pPr marL="133234" indent="-285664">
              <a:buFont typeface="Arial" panose="020B0604020202020204" pitchFamily="34" charset="0"/>
              <a:buChar char="•"/>
            </a:pPr>
            <a:r>
              <a:rPr lang="en-US" sz="1600" dirty="0">
                <a:solidFill>
                  <a:schemeClr val="bg1"/>
                </a:solidFill>
              </a:rPr>
              <a:t>Fiori App for Approver</a:t>
            </a:r>
          </a:p>
          <a:p>
            <a:pPr marL="133234" indent="-285664">
              <a:buFont typeface="Arial" panose="020B0604020202020204" pitchFamily="34" charset="0"/>
              <a:buChar char="•"/>
            </a:pPr>
            <a:r>
              <a:rPr lang="en-US" sz="1600" dirty="0">
                <a:solidFill>
                  <a:schemeClr val="bg1"/>
                </a:solidFill>
              </a:rPr>
              <a:t>Deploy Fiori App to SAP CF</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18660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10/13/2022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ZI_Booking_M_00%20.txt" TargetMode="External"/><Relationship Id="rId5" Type="http://schemas.openxmlformats.org/officeDocument/2006/relationships/hyperlink" Target="https://github.com/soyuztechnologies/BarclaysCorporateTraining/blob/master/Phase%201%20CDS%20and%20RAP%20based%20development/Day%2004/ZI_Travel_M_00.txt"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ZI_Travel_M_BDEF.t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02_ZC_PROC_Booking_M_00%20.txt" TargetMode="External"/><Relationship Id="rId5" Type="http://schemas.openxmlformats.org/officeDocument/2006/relationships/hyperlink" Target="https://github.com/soyuztechnologies/BarclaysCorporateTraining/blob/master/Phase%201%20CDS%20and%20RAP%20based%20development/Day%2004/Processor/01_ZC_PROC_Travel_M_00.txt"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3_Behaviour%20Definition.t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04_Service%20Definition.t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1_createTravelByTemplate_Action.txt"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4/Processor%20Action%2C%20Determinations/02_approveTravel_rejectTravel_instanceAction.txt"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4/Processor%20Action%2C%20Determinations/03_static_dynamic_feature_Control.txt"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4_validation_for_Travel.txt"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4/Processor%20Action%2C%20Determinations/05_determination_for_booking.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soyuztechnologies/BarclaysCorporateTraining/blob/master/Phase%201%20CDS%20and%20RAP%20based%20development/Day%2005/01%20Drafts/00_draft_enablement.txt"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5/01%20Drafts/02_early_numbering_for_booking.txt" TargetMode="External"/><Relationship Id="rId2" Type="http://schemas.openxmlformats.org/officeDocument/2006/relationships/hyperlink" Target="https://github.com/soyuztechnologies/BarclaysCorporateTraining/blob/master/Phase%201%20CDS%20and%20RAP%20based%20development/Day%2005/01%20Drafts/01_early_numbering_for_travel.txt"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soyuztechnologies/BarclaysCorporateTraining/blob/master/Phase%201%20CDS%20and%20RAP%20based%20development/Day%2005/01%20Drafts/03_augment_default_value.tx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tif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62.tiff"/><Relationship Id="rId5" Type="http://schemas.openxmlformats.org/officeDocument/2006/relationships/image" Target="../media/image61.tiff"/><Relationship Id="rId10" Type="http://schemas.openxmlformats.org/officeDocument/2006/relationships/image" Target="../media/image4.png"/><Relationship Id="rId4" Type="http://schemas.openxmlformats.org/officeDocument/2006/relationships/image" Target="../media/image60.tiff"/><Relationship Id="rId9" Type="http://schemas.openxmlformats.org/officeDocument/2006/relationships/hyperlink" Target="https://anubhavtrainings.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65.jpg"/><Relationship Id="rId7" Type="http://schemas.openxmlformats.org/officeDocument/2006/relationships/image" Target="../media/image6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6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3/04%20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05</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IN" dirty="0">
                <a:latin typeface="Cooper Black" panose="0208090404030B020404" pitchFamily="18" charset="0"/>
              </a:rPr>
              <a:t>Steps for Build Use Case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6" name="Connector: Elbow 61">
            <a:extLst>
              <a:ext uri="{FF2B5EF4-FFF2-40B4-BE49-F238E27FC236}">
                <a16:creationId xmlns:a16="http://schemas.microsoft.com/office/drawing/2014/main" id="{AF7B8CFE-3056-4D85-8FE2-6AC7C651AA67}"/>
              </a:ext>
            </a:extLst>
          </p:cNvPr>
          <p:cNvCxnSpPr/>
          <p:nvPr/>
        </p:nvCxnSpPr>
        <p:spPr>
          <a:xfrm rot="16200000" flipH="1">
            <a:off x="2914758" y="3858622"/>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61562-DC21-425F-8824-AD5A0E4B93A6}"/>
              </a:ext>
            </a:extLst>
          </p:cNvPr>
          <p:cNvCxnSpPr/>
          <p:nvPr/>
        </p:nvCxnSpPr>
        <p:spPr>
          <a:xfrm flipV="1">
            <a:off x="10424224" y="163517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a16="http://schemas.microsoft.com/office/drawing/2014/main" id="{993DFE95-EEF4-4F56-9B76-879A380E54D0}"/>
              </a:ext>
            </a:extLst>
          </p:cNvPr>
          <p:cNvCxnSpPr/>
          <p:nvPr/>
        </p:nvCxnSpPr>
        <p:spPr>
          <a:xfrm rot="5400000">
            <a:off x="8379427" y="4197190"/>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9E87A-2CAF-CD41-98DC-4526D06794F9}"/>
              </a:ext>
            </a:extLst>
          </p:cNvPr>
          <p:cNvSpPr txBox="1"/>
          <p:nvPr/>
        </p:nvSpPr>
        <p:spPr>
          <a:xfrm>
            <a:off x="709436" y="3403975"/>
            <a:ext cx="5294060" cy="369332"/>
          </a:xfrm>
          <a:prstGeom prst="rect">
            <a:avLst/>
          </a:prstGeom>
          <a:noFill/>
          <a:ln>
            <a:noFill/>
          </a:ln>
        </p:spPr>
        <p:txBody>
          <a:bodyPr wrap="square" rtlCol="0">
            <a:spAutoFit/>
          </a:bodyPr>
          <a:lstStyle/>
          <a:p>
            <a:pPr lvl="0" defTabSz="914217"/>
            <a:r>
              <a:rPr lang="en-US" sz="1800" b="1" dirty="0">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a16="http://schemas.microsoft.com/office/drawing/2014/main" id="{4D5BA90F-0237-4E0D-8553-D97059659BEC}"/>
              </a:ext>
            </a:extLst>
          </p:cNvPr>
          <p:cNvSpPr/>
          <p:nvPr/>
        </p:nvSpPr>
        <p:spPr>
          <a:xfrm>
            <a:off x="5238705" y="43890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12" name="Rectangle 11">
            <a:extLst>
              <a:ext uri="{FF2B5EF4-FFF2-40B4-BE49-F238E27FC236}">
                <a16:creationId xmlns:a16="http://schemas.microsoft.com/office/drawing/2014/main" id="{EFFCCC1A-BCAF-477B-9363-6D9517DCC316}"/>
              </a:ext>
            </a:extLst>
          </p:cNvPr>
          <p:cNvSpPr/>
          <p:nvPr/>
        </p:nvSpPr>
        <p:spPr>
          <a:xfrm>
            <a:off x="4942284" y="28010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3" name="Rectangle 12">
            <a:extLst>
              <a:ext uri="{FF2B5EF4-FFF2-40B4-BE49-F238E27FC236}">
                <a16:creationId xmlns:a16="http://schemas.microsoft.com/office/drawing/2014/main" id="{274CCE82-BEC5-4758-B63A-6B5D4BA0180F}"/>
              </a:ext>
            </a:extLst>
          </p:cNvPr>
          <p:cNvSpPr/>
          <p:nvPr/>
        </p:nvSpPr>
        <p:spPr>
          <a:xfrm>
            <a:off x="5094684" y="29534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4" name="Rectangle 13">
            <a:extLst>
              <a:ext uri="{FF2B5EF4-FFF2-40B4-BE49-F238E27FC236}">
                <a16:creationId xmlns:a16="http://schemas.microsoft.com/office/drawing/2014/main" id="{705B7006-1779-43AB-B366-BE2F8B6A17C7}"/>
              </a:ext>
            </a:extLst>
          </p:cNvPr>
          <p:cNvSpPr/>
          <p:nvPr/>
        </p:nvSpPr>
        <p:spPr>
          <a:xfrm>
            <a:off x="5247084" y="3105837"/>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Data Model</a:t>
            </a:r>
            <a:endParaRPr lang="en-IN" sz="1800" dirty="0">
              <a:solidFill>
                <a:schemeClr val="tx1"/>
              </a:solidFill>
            </a:endParaRPr>
          </a:p>
        </p:txBody>
      </p:sp>
      <p:sp>
        <p:nvSpPr>
          <p:cNvPr id="15" name="Rectangle 14">
            <a:extLst>
              <a:ext uri="{FF2B5EF4-FFF2-40B4-BE49-F238E27FC236}">
                <a16:creationId xmlns:a16="http://schemas.microsoft.com/office/drawing/2014/main" id="{0089A2CF-139D-446C-B8E4-11CB777A2806}"/>
              </a:ext>
            </a:extLst>
          </p:cNvPr>
          <p:cNvSpPr/>
          <p:nvPr/>
        </p:nvSpPr>
        <p:spPr>
          <a:xfrm>
            <a:off x="709436" y="1214174"/>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a16="http://schemas.microsoft.com/office/drawing/2014/main" id="{F1D85DA6-963C-4363-9750-448A8756132B}"/>
              </a:ext>
            </a:extLst>
          </p:cNvPr>
          <p:cNvSpPr/>
          <p:nvPr/>
        </p:nvSpPr>
        <p:spPr>
          <a:xfrm>
            <a:off x="8876051" y="1124744"/>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a16="http://schemas.microsoft.com/office/drawing/2014/main" id="{5A1AEFDC-6D4E-4276-BEB9-A36BC945BFE7}"/>
              </a:ext>
            </a:extLst>
          </p:cNvPr>
          <p:cNvCxnSpPr>
            <a:cxnSpLocks/>
          </p:cNvCxnSpPr>
          <p:nvPr/>
        </p:nvCxnSpPr>
        <p:spPr>
          <a:xfrm>
            <a:off x="7551340" y="3557301"/>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13AD6-0216-47E5-8BD9-5EEC2EEC600F}"/>
              </a:ext>
            </a:extLst>
          </p:cNvPr>
          <p:cNvSpPr/>
          <p:nvPr/>
        </p:nvSpPr>
        <p:spPr>
          <a:xfrm>
            <a:off x="9272096" y="3126622"/>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a16="http://schemas.microsoft.com/office/drawing/2014/main" id="{655A197E-3A5D-41E7-8CCB-88C9A3E9CC1F}"/>
              </a:ext>
            </a:extLst>
          </p:cNvPr>
          <p:cNvSpPr/>
          <p:nvPr/>
        </p:nvSpPr>
        <p:spPr>
          <a:xfrm>
            <a:off x="714517" y="3029637"/>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a16="http://schemas.microsoft.com/office/drawing/2014/main" id="{BA0EA9BF-3B46-4BF3-832A-B27AD603C88C}"/>
              </a:ext>
            </a:extLst>
          </p:cNvPr>
          <p:cNvCxnSpPr>
            <a:cxnSpLocks/>
            <a:stCxn id="14" idx="1"/>
            <a:endCxn id="19" idx="3"/>
          </p:cNvCxnSpPr>
          <p:nvPr/>
        </p:nvCxnSpPr>
        <p:spPr>
          <a:xfrm flipH="1">
            <a:off x="3018773" y="3501881"/>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88ABC-9BAE-42BB-8EDF-85B22A551B16}"/>
              </a:ext>
            </a:extLst>
          </p:cNvPr>
          <p:cNvCxnSpPr>
            <a:cxnSpLocks/>
            <a:stCxn id="19" idx="0"/>
          </p:cNvCxnSpPr>
          <p:nvPr/>
        </p:nvCxnSpPr>
        <p:spPr>
          <a:xfrm flipV="1">
            <a:off x="1866645" y="2596744"/>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5FE435-9338-4B78-B4C7-9E143793B124}"/>
              </a:ext>
            </a:extLst>
          </p:cNvPr>
          <p:cNvSpPr/>
          <p:nvPr/>
        </p:nvSpPr>
        <p:spPr>
          <a:xfrm>
            <a:off x="709436" y="2048390"/>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a16="http://schemas.microsoft.com/office/drawing/2014/main" id="{0D506F85-3AA0-43EC-89B3-2FC14EFECB95}"/>
              </a:ext>
            </a:extLst>
          </p:cNvPr>
          <p:cNvCxnSpPr>
            <a:cxnSpLocks/>
          </p:cNvCxnSpPr>
          <p:nvPr/>
        </p:nvCxnSpPr>
        <p:spPr>
          <a:xfrm rot="-180000" flipV="1">
            <a:off x="1863717" y="1653489"/>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24DD787-A004-4248-AA35-8595140F4A5C}"/>
              </a:ext>
            </a:extLst>
          </p:cNvPr>
          <p:cNvSpPr/>
          <p:nvPr/>
        </p:nvSpPr>
        <p:spPr>
          <a:xfrm>
            <a:off x="8919705" y="2058924"/>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a16="http://schemas.microsoft.com/office/drawing/2014/main" id="{770233E8-3888-4836-A3AA-D022302F1037}"/>
              </a:ext>
            </a:extLst>
          </p:cNvPr>
          <p:cNvCxnSpPr/>
          <p:nvPr/>
        </p:nvCxnSpPr>
        <p:spPr>
          <a:xfrm flipH="1" flipV="1">
            <a:off x="10419276" y="2595592"/>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CDCFA0-5A53-4E51-A0F1-205325BE69E8}"/>
              </a:ext>
            </a:extLst>
          </p:cNvPr>
          <p:cNvSpPr/>
          <p:nvPr/>
        </p:nvSpPr>
        <p:spPr>
          <a:xfrm>
            <a:off x="9258241" y="4555315"/>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p>
          <a:p>
            <a:pPr algn="ctr"/>
            <a:r>
              <a:rPr lang="en-US" sz="1800" dirty="0">
                <a:solidFill>
                  <a:schemeClr val="tx1"/>
                </a:solidFill>
              </a:rPr>
              <a:t>Projection (approver)</a:t>
            </a:r>
            <a:endParaRPr lang="en-IN" sz="1800" dirty="0">
              <a:solidFill>
                <a:schemeClr val="tx1"/>
              </a:solidFill>
            </a:endParaRPr>
          </a:p>
        </p:txBody>
      </p:sp>
      <p:sp>
        <p:nvSpPr>
          <p:cNvPr id="27" name="Rectangle 26">
            <a:extLst>
              <a:ext uri="{FF2B5EF4-FFF2-40B4-BE49-F238E27FC236}">
                <a16:creationId xmlns:a16="http://schemas.microsoft.com/office/drawing/2014/main" id="{098B0877-957A-4326-B04D-6E0E9945D2C4}"/>
              </a:ext>
            </a:extLst>
          </p:cNvPr>
          <p:cNvSpPr/>
          <p:nvPr/>
        </p:nvSpPr>
        <p:spPr>
          <a:xfrm>
            <a:off x="714517" y="4460195"/>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p>
          <a:p>
            <a:pPr algn="ctr"/>
            <a:r>
              <a:rPr lang="en-US" sz="1800" dirty="0">
                <a:solidFill>
                  <a:schemeClr val="bg1"/>
                </a:solidFill>
              </a:rPr>
              <a:t>Projection (processor)</a:t>
            </a:r>
            <a:endParaRPr lang="en-IN" sz="1800" dirty="0">
              <a:solidFill>
                <a:schemeClr val="bg1"/>
              </a:solidFill>
            </a:endParaRPr>
          </a:p>
        </p:txBody>
      </p:sp>
      <p:cxnSp>
        <p:nvCxnSpPr>
          <p:cNvPr id="28" name="Straight Connector 27">
            <a:extLst>
              <a:ext uri="{FF2B5EF4-FFF2-40B4-BE49-F238E27FC236}">
                <a16:creationId xmlns:a16="http://schemas.microsoft.com/office/drawing/2014/main" id="{261B5D5D-D594-4091-915B-8C59ED234F3E}"/>
              </a:ext>
            </a:extLst>
          </p:cNvPr>
          <p:cNvCxnSpPr>
            <a:stCxn id="19" idx="2"/>
            <a:endCxn id="27" idx="0"/>
          </p:cNvCxnSpPr>
          <p:nvPr/>
        </p:nvCxnSpPr>
        <p:spPr>
          <a:xfrm>
            <a:off x="1866645" y="3974125"/>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F4A2F9-777F-4238-B12C-6A152E8C51F8}"/>
              </a:ext>
            </a:extLst>
          </p:cNvPr>
          <p:cNvCxnSpPr>
            <a:stCxn id="18" idx="2"/>
            <a:endCxn id="26" idx="0"/>
          </p:cNvCxnSpPr>
          <p:nvPr/>
        </p:nvCxnSpPr>
        <p:spPr>
          <a:xfrm flipH="1">
            <a:off x="10410369" y="3974125"/>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1B53C-B328-454C-B2CA-4E17D9244525}"/>
              </a:ext>
            </a:extLst>
          </p:cNvPr>
          <p:cNvCxnSpPr>
            <a:stCxn id="14" idx="2"/>
            <a:endCxn id="10" idx="0"/>
          </p:cNvCxnSpPr>
          <p:nvPr/>
        </p:nvCxnSpPr>
        <p:spPr>
          <a:xfrm flipH="1">
            <a:off x="6390833" y="3897925"/>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FED93A-527A-4325-8BB7-CA84A46281D6}"/>
              </a:ext>
            </a:extLst>
          </p:cNvPr>
          <p:cNvSpPr txBox="1"/>
          <p:nvPr/>
        </p:nvSpPr>
        <p:spPr>
          <a:xfrm>
            <a:off x="6598468" y="3974125"/>
            <a:ext cx="800472" cy="369332"/>
          </a:xfrm>
          <a:prstGeom prst="rect">
            <a:avLst/>
          </a:prstGeom>
          <a:noFill/>
        </p:spPr>
        <p:txBody>
          <a:bodyPr wrap="square" rtlCol="0">
            <a:spAutoFit/>
          </a:bodyPr>
          <a:lstStyle/>
          <a:p>
            <a:r>
              <a:rPr lang="en-US" sz="1800" dirty="0"/>
              <a:t>1..1</a:t>
            </a:r>
            <a:endParaRPr lang="en-IN" sz="1800" dirty="0"/>
          </a:p>
        </p:txBody>
      </p:sp>
      <p:sp>
        <p:nvSpPr>
          <p:cNvPr id="32" name="Rectangle 31">
            <a:extLst>
              <a:ext uri="{FF2B5EF4-FFF2-40B4-BE49-F238E27FC236}">
                <a16:creationId xmlns:a16="http://schemas.microsoft.com/office/drawing/2014/main" id="{EB174D0A-46E0-4FF5-85DD-F502D767C62F}"/>
              </a:ext>
            </a:extLst>
          </p:cNvPr>
          <p:cNvSpPr/>
          <p:nvPr/>
        </p:nvSpPr>
        <p:spPr>
          <a:xfrm>
            <a:off x="5391105" y="45414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sp>
        <p:nvSpPr>
          <p:cNvPr id="33" name="Rectangle 32">
            <a:extLst>
              <a:ext uri="{FF2B5EF4-FFF2-40B4-BE49-F238E27FC236}">
                <a16:creationId xmlns:a16="http://schemas.microsoft.com/office/drawing/2014/main" id="{805B27EA-04B3-4722-8C39-69270470847E}"/>
              </a:ext>
            </a:extLst>
          </p:cNvPr>
          <p:cNvSpPr/>
          <p:nvPr/>
        </p:nvSpPr>
        <p:spPr>
          <a:xfrm>
            <a:off x="5543505" y="4693855"/>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Behavior definition</a:t>
            </a:r>
            <a:endParaRPr lang="en-IN" sz="1800" dirty="0">
              <a:solidFill>
                <a:schemeClr val="tx1"/>
              </a:solidFill>
            </a:endParaRPr>
          </a:p>
        </p:txBody>
      </p:sp>
      <p:cxnSp>
        <p:nvCxnSpPr>
          <p:cNvPr id="34" name="Straight Connector 33">
            <a:extLst>
              <a:ext uri="{FF2B5EF4-FFF2-40B4-BE49-F238E27FC236}">
                <a16:creationId xmlns:a16="http://schemas.microsoft.com/office/drawing/2014/main" id="{49FFAAA7-B48C-41F6-9C98-0997D46472ED}"/>
              </a:ext>
            </a:extLst>
          </p:cNvPr>
          <p:cNvCxnSpPr/>
          <p:nvPr/>
        </p:nvCxnSpPr>
        <p:spPr>
          <a:xfrm>
            <a:off x="6473953" y="5208843"/>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4B4AE6-9CED-4FC1-9485-D7F776EEEE95}"/>
              </a:ext>
            </a:extLst>
          </p:cNvPr>
          <p:cNvCxnSpPr>
            <a:endCxn id="27" idx="3"/>
          </p:cNvCxnSpPr>
          <p:nvPr/>
        </p:nvCxnSpPr>
        <p:spPr>
          <a:xfrm flipH="1" flipV="1">
            <a:off x="3018773" y="4856239"/>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70AE10-9E03-4C51-9126-5FF5401F1C60}"/>
              </a:ext>
            </a:extLst>
          </p:cNvPr>
          <p:cNvCxnSpPr/>
          <p:nvPr/>
        </p:nvCxnSpPr>
        <p:spPr>
          <a:xfrm>
            <a:off x="7787763" y="4940552"/>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75C0A36-5465-47DF-8F70-3E2861B1EEDF}"/>
              </a:ext>
            </a:extLst>
          </p:cNvPr>
          <p:cNvSpPr/>
          <p:nvPr/>
        </p:nvSpPr>
        <p:spPr>
          <a:xfrm>
            <a:off x="5247085" y="5836474"/>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32969205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1891" y="139635"/>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FD49D4A9-EB6F-4F8B-922F-2D061B2CD218}"/>
              </a:ext>
            </a:extLst>
          </p:cNvPr>
          <p:cNvPicPr>
            <a:picLocks noChangeAspect="1"/>
          </p:cNvPicPr>
          <p:nvPr/>
        </p:nvPicPr>
        <p:blipFill>
          <a:blip r:embed="rId3"/>
          <a:stretch>
            <a:fillRect/>
          </a:stretch>
        </p:blipFill>
        <p:spPr>
          <a:xfrm>
            <a:off x="353760" y="1010340"/>
            <a:ext cx="11385267" cy="5547841"/>
          </a:xfrm>
          <a:prstGeom prst="rect">
            <a:avLst/>
          </a:prstGeom>
        </p:spPr>
      </p:pic>
    </p:spTree>
    <p:extLst>
      <p:ext uri="{BB962C8B-B14F-4D97-AF65-F5344CB8AC3E}">
        <p14:creationId xmlns:p14="http://schemas.microsoft.com/office/powerpoint/2010/main" val="5752230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Our new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solidFill>
                  <a:srgbClr val="24292F"/>
                </a:solidFill>
                <a:latin typeface="-apple-system"/>
              </a:rPr>
              <a:t>From a structural point of view, a business object consists of a tree of entities that are linked by compositions. Every entity in this composition tree is an element that is modeled with a CDS entity. For our demo travel booking scenario, we will implement a 2-level hierarchy composition tree. </a:t>
            </a:r>
          </a:p>
          <a:p>
            <a:endParaRPr lang="en-US" sz="2000" dirty="0">
              <a:solidFill>
                <a:srgbClr val="24292F"/>
              </a:solidFill>
              <a:latin typeface="-apple-system"/>
            </a:endParaRPr>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3551B863-6473-4E2F-935F-BC3558197174}"/>
              </a:ext>
            </a:extLst>
          </p:cNvPr>
          <p:cNvPicPr>
            <a:picLocks noChangeAspect="1"/>
          </p:cNvPicPr>
          <p:nvPr/>
        </p:nvPicPr>
        <p:blipFill>
          <a:blip r:embed="rId3"/>
          <a:stretch>
            <a:fillRect/>
          </a:stretch>
        </p:blipFill>
        <p:spPr>
          <a:xfrm>
            <a:off x="6958508" y="2212619"/>
            <a:ext cx="4983912" cy="3147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7EFEE2E-39A3-4C2D-B81B-F7CD26824CA5}"/>
              </a:ext>
            </a:extLst>
          </p:cNvPr>
          <p:cNvSpPr/>
          <p:nvPr/>
        </p:nvSpPr>
        <p:spPr>
          <a:xfrm>
            <a:off x="609441" y="2060848"/>
            <a:ext cx="6092825" cy="3785652"/>
          </a:xfrm>
          <a:prstGeom prst="rect">
            <a:avLst/>
          </a:prstGeom>
        </p:spPr>
        <p:txBody>
          <a:bodyPr>
            <a:spAutoFit/>
          </a:bodyPr>
          <a:lstStyle/>
          <a:p>
            <a:r>
              <a:rPr lang="en-US" sz="2000" dirty="0">
                <a:solidFill>
                  <a:srgbClr val="24292F"/>
                </a:solidFill>
                <a:latin typeface="-apple-system"/>
              </a:rPr>
              <a:t>As depicted in the figure below, the 2-tier entity hierarchy for managing transactional data in our scenario consists of the following editable entities, with a 1: N cardinality on each level:</a:t>
            </a:r>
          </a:p>
          <a:p>
            <a:endParaRPr lang="en-US" sz="2000" dirty="0">
              <a:solidFill>
                <a:srgbClr val="24292F"/>
              </a:solidFill>
              <a:latin typeface="-apple-system"/>
            </a:endParaRPr>
          </a:p>
          <a:p>
            <a:pPr>
              <a:buFont typeface="Arial" panose="020B0604020202020204" pitchFamily="34" charset="0"/>
              <a:buChar char="•"/>
            </a:pPr>
            <a:r>
              <a:rPr lang="en-US" sz="2000" dirty="0">
                <a:solidFill>
                  <a:srgbClr val="24292F"/>
                </a:solidFill>
                <a:latin typeface="-apple-system"/>
              </a:rPr>
              <a:t>Travel</a:t>
            </a:r>
          </a:p>
          <a:p>
            <a:pPr>
              <a:buFont typeface="Arial" panose="020B0604020202020204" pitchFamily="34" charset="0"/>
              <a:buChar char="•"/>
            </a:pPr>
            <a:r>
              <a:rPr lang="en-US" sz="2000" dirty="0">
                <a:solidFill>
                  <a:srgbClr val="24292F"/>
                </a:solidFill>
                <a:latin typeface="-apple-system"/>
              </a:rPr>
              <a:t>Booking</a:t>
            </a:r>
          </a:p>
          <a:p>
            <a:endParaRPr lang="en-US" sz="2000" dirty="0">
              <a:solidFill>
                <a:srgbClr val="24292F"/>
              </a:solidFill>
              <a:latin typeface="-apple-system"/>
            </a:endParaRPr>
          </a:p>
          <a:p>
            <a:r>
              <a:rPr lang="en-US" sz="2000" dirty="0">
                <a:solidFill>
                  <a:srgbClr val="24292F"/>
                </a:solidFill>
                <a:latin typeface="-apple-system"/>
              </a:rPr>
              <a:t>i.e. each travel instance has 0..N bookings The figure below shows the composition relationship between the travel and the (flight) booking entities, where the travel entity represents the root of the data model.</a:t>
            </a:r>
          </a:p>
        </p:txBody>
      </p:sp>
    </p:spTree>
    <p:extLst>
      <p:ext uri="{BB962C8B-B14F-4D97-AF65-F5344CB8AC3E}">
        <p14:creationId xmlns:p14="http://schemas.microsoft.com/office/powerpoint/2010/main" val="33714625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45E4BB-76AA-66AD-4B01-3BA8D367FE2D}"/>
              </a:ext>
            </a:extLst>
          </p:cNvPr>
          <p:cNvSpPr/>
          <p:nvPr/>
        </p:nvSpPr>
        <p:spPr>
          <a:xfrm>
            <a:off x="1406905" y="26622"/>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dirty="0"/>
              <a:t>3</a:t>
            </a:r>
            <a:r>
              <a:rPr lang="en-US" baseline="30000" dirty="0"/>
              <a:t>rd</a:t>
            </a:r>
            <a:r>
              <a:rPr lang="en-US" dirty="0"/>
              <a:t> – 6</a:t>
            </a:r>
            <a:r>
              <a:rPr lang="en-US" baseline="30000" dirty="0"/>
              <a:t>th</a:t>
            </a:r>
            <a:endParaRPr lang="en-US" dirty="0"/>
          </a:p>
          <a:p>
            <a:pPr algn="ctr"/>
            <a:r>
              <a:rPr lang="en-US" sz="1600" dirty="0"/>
              <a:t>Addition, subtraction</a:t>
            </a:r>
          </a:p>
        </p:txBody>
      </p:sp>
      <p:sp>
        <p:nvSpPr>
          <p:cNvPr id="5" name="Rectangle 4">
            <a:extLst>
              <a:ext uri="{FF2B5EF4-FFF2-40B4-BE49-F238E27FC236}">
                <a16:creationId xmlns:a16="http://schemas.microsoft.com/office/drawing/2014/main" id="{F9C05132-8DF8-EC3E-F54C-43CDABB89953}"/>
              </a:ext>
            </a:extLst>
          </p:cNvPr>
          <p:cNvSpPr/>
          <p:nvPr/>
        </p:nvSpPr>
        <p:spPr>
          <a:xfrm>
            <a:off x="8073334" y="188640"/>
            <a:ext cx="1944216"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Calculator</a:t>
            </a:r>
          </a:p>
          <a:p>
            <a:pPr algn="ctr"/>
            <a:r>
              <a:rPr lang="en-US" sz="1600" dirty="0"/>
              <a:t>7 and above</a:t>
            </a:r>
          </a:p>
          <a:p>
            <a:pPr algn="ctr"/>
            <a:r>
              <a:rPr lang="en-US" sz="1600" dirty="0"/>
              <a:t>Addition, multiplication, division</a:t>
            </a:r>
          </a:p>
        </p:txBody>
      </p:sp>
      <p:sp>
        <p:nvSpPr>
          <p:cNvPr id="6" name="Rectangle 5">
            <a:extLst>
              <a:ext uri="{FF2B5EF4-FFF2-40B4-BE49-F238E27FC236}">
                <a16:creationId xmlns:a16="http://schemas.microsoft.com/office/drawing/2014/main" id="{96F25A2C-D109-4162-A82B-E128AB04B25A}"/>
              </a:ext>
            </a:extLst>
          </p:cNvPr>
          <p:cNvSpPr/>
          <p:nvPr/>
        </p:nvSpPr>
        <p:spPr>
          <a:xfrm>
            <a:off x="5014292" y="4725144"/>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7" name="Rectangle: Rounded Corners 6">
            <a:extLst>
              <a:ext uri="{FF2B5EF4-FFF2-40B4-BE49-F238E27FC236}">
                <a16:creationId xmlns:a16="http://schemas.microsoft.com/office/drawing/2014/main" id="{05B6F739-AABA-73A2-F123-7E612CDCCC59}"/>
              </a:ext>
            </a:extLst>
          </p:cNvPr>
          <p:cNvSpPr/>
          <p:nvPr/>
        </p:nvSpPr>
        <p:spPr>
          <a:xfrm>
            <a:off x="4835570" y="4221088"/>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E63EC46-3872-F37E-9FEF-B3A5C0DF37EF}"/>
              </a:ext>
            </a:extLst>
          </p:cNvPr>
          <p:cNvSpPr/>
          <p:nvPr/>
        </p:nvSpPr>
        <p:spPr>
          <a:xfrm>
            <a:off x="6310436" y="4869160"/>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Rounded Corners 10">
            <a:extLst>
              <a:ext uri="{FF2B5EF4-FFF2-40B4-BE49-F238E27FC236}">
                <a16:creationId xmlns:a16="http://schemas.microsoft.com/office/drawing/2014/main" id="{6DD57650-48D2-7863-CCB6-C735DC06B827}"/>
              </a:ext>
            </a:extLst>
          </p:cNvPr>
          <p:cNvSpPr/>
          <p:nvPr/>
        </p:nvSpPr>
        <p:spPr>
          <a:xfrm>
            <a:off x="6310436" y="526520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94F2E6AE-7AE4-FBD5-0E22-8E5BF3AE536F}"/>
              </a:ext>
            </a:extLst>
          </p:cNvPr>
          <p:cNvSpPr/>
          <p:nvPr/>
        </p:nvSpPr>
        <p:spPr>
          <a:xfrm>
            <a:off x="5150280" y="5297851"/>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Rounded Corners 12">
            <a:extLst>
              <a:ext uri="{FF2B5EF4-FFF2-40B4-BE49-F238E27FC236}">
                <a16:creationId xmlns:a16="http://schemas.microsoft.com/office/drawing/2014/main" id="{AEB8F49A-4845-CE68-C35C-3D16F30DFC03}"/>
              </a:ext>
            </a:extLst>
          </p:cNvPr>
          <p:cNvSpPr/>
          <p:nvPr/>
        </p:nvSpPr>
        <p:spPr>
          <a:xfrm>
            <a:off x="5150281" y="489378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BCC932DB-BBC8-EBB2-1173-4D6E6A0D89E1}"/>
              </a:ext>
            </a:extLst>
          </p:cNvPr>
          <p:cNvSpPr/>
          <p:nvPr/>
        </p:nvSpPr>
        <p:spPr>
          <a:xfrm>
            <a:off x="515090" y="3969060"/>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sp>
        <p:nvSpPr>
          <p:cNvPr id="15" name="Rectangle 14">
            <a:extLst>
              <a:ext uri="{FF2B5EF4-FFF2-40B4-BE49-F238E27FC236}">
                <a16:creationId xmlns:a16="http://schemas.microsoft.com/office/drawing/2014/main" id="{A0F1C200-A833-0560-7134-344C3E1C1FD5}"/>
              </a:ext>
            </a:extLst>
          </p:cNvPr>
          <p:cNvSpPr/>
          <p:nvPr/>
        </p:nvSpPr>
        <p:spPr>
          <a:xfrm>
            <a:off x="7470849" y="3945777"/>
            <a:ext cx="3456384" cy="5040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Projection</a:t>
            </a:r>
          </a:p>
        </p:txBody>
      </p:sp>
      <p:cxnSp>
        <p:nvCxnSpPr>
          <p:cNvPr id="17" name="Connector: Elbow 16">
            <a:extLst>
              <a:ext uri="{FF2B5EF4-FFF2-40B4-BE49-F238E27FC236}">
                <a16:creationId xmlns:a16="http://schemas.microsoft.com/office/drawing/2014/main" id="{C45BBFB6-9142-8241-18B3-8521A6F4C1DF}"/>
              </a:ext>
            </a:extLst>
          </p:cNvPr>
          <p:cNvCxnSpPr>
            <a:stCxn id="6" idx="1"/>
            <a:endCxn id="14" idx="2"/>
          </p:cNvCxnSpPr>
          <p:nvPr/>
        </p:nvCxnSpPr>
        <p:spPr>
          <a:xfrm rot="10800000">
            <a:off x="2243282" y="4473116"/>
            <a:ext cx="2771010" cy="1080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A913A4-304E-1A98-44F4-990330494602}"/>
              </a:ext>
            </a:extLst>
          </p:cNvPr>
          <p:cNvSpPr/>
          <p:nvPr/>
        </p:nvSpPr>
        <p:spPr>
          <a:xfrm>
            <a:off x="1451839" y="2230143"/>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19" name="Rectangle: Rounded Corners 18">
            <a:extLst>
              <a:ext uri="{FF2B5EF4-FFF2-40B4-BE49-F238E27FC236}">
                <a16:creationId xmlns:a16="http://schemas.microsoft.com/office/drawing/2014/main" id="{00A78DE5-52A3-6993-CFE9-6B3CB5BD8773}"/>
              </a:ext>
            </a:extLst>
          </p:cNvPr>
          <p:cNvSpPr/>
          <p:nvPr/>
        </p:nvSpPr>
        <p:spPr>
          <a:xfrm>
            <a:off x="1273117" y="1726087"/>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33E799-C959-38C6-5B8E-CDE7B9A8BD33}"/>
              </a:ext>
            </a:extLst>
          </p:cNvPr>
          <p:cNvSpPr/>
          <p:nvPr/>
        </p:nvSpPr>
        <p:spPr>
          <a:xfrm>
            <a:off x="2747983" y="237415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F007A400-89DF-C870-4422-B1698A36406A}"/>
              </a:ext>
            </a:extLst>
          </p:cNvPr>
          <p:cNvSpPr/>
          <p:nvPr/>
        </p:nvSpPr>
        <p:spPr>
          <a:xfrm>
            <a:off x="2747983" y="2770203"/>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34B50F68-2BBB-CBAC-801C-4C9BF6BFAEF2}"/>
              </a:ext>
            </a:extLst>
          </p:cNvPr>
          <p:cNvSpPr/>
          <p:nvPr/>
        </p:nvSpPr>
        <p:spPr>
          <a:xfrm>
            <a:off x="8143400" y="2240550"/>
            <a:ext cx="1728192" cy="16561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1 2 3</a:t>
            </a:r>
          </a:p>
          <a:p>
            <a:pPr algn="ctr"/>
            <a:r>
              <a:rPr lang="en-US" dirty="0"/>
              <a:t>4 5 6</a:t>
            </a:r>
          </a:p>
          <a:p>
            <a:pPr algn="ctr"/>
            <a:r>
              <a:rPr lang="en-US" dirty="0"/>
              <a:t>7 8 9 </a:t>
            </a:r>
          </a:p>
          <a:p>
            <a:pPr algn="ctr"/>
            <a:r>
              <a:rPr lang="en-US" dirty="0"/>
              <a:t>0 $</a:t>
            </a:r>
          </a:p>
        </p:txBody>
      </p:sp>
      <p:sp>
        <p:nvSpPr>
          <p:cNvPr id="26" name="Rectangle: Rounded Corners 25">
            <a:extLst>
              <a:ext uri="{FF2B5EF4-FFF2-40B4-BE49-F238E27FC236}">
                <a16:creationId xmlns:a16="http://schemas.microsoft.com/office/drawing/2014/main" id="{F94748CA-2C5D-CA73-3A13-84B8B88ADF71}"/>
              </a:ext>
            </a:extLst>
          </p:cNvPr>
          <p:cNvSpPr/>
          <p:nvPr/>
        </p:nvSpPr>
        <p:spPr>
          <a:xfrm>
            <a:off x="7964678" y="1736494"/>
            <a:ext cx="2088232" cy="504056"/>
          </a:xfrm>
          <a:prstGeom prst="roundRect">
            <a:avLst/>
          </a:prstGeom>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E3797BD-48B5-D2A4-2150-2BAAC2D57751}"/>
              </a:ext>
            </a:extLst>
          </p:cNvPr>
          <p:cNvSpPr/>
          <p:nvPr/>
        </p:nvSpPr>
        <p:spPr>
          <a:xfrm>
            <a:off x="9439544" y="2384566"/>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Rounded Corners 30">
            <a:extLst>
              <a:ext uri="{FF2B5EF4-FFF2-40B4-BE49-F238E27FC236}">
                <a16:creationId xmlns:a16="http://schemas.microsoft.com/office/drawing/2014/main" id="{4720446F-6C7F-BEB8-DA7D-77D962E7B7A4}"/>
              </a:ext>
            </a:extLst>
          </p:cNvPr>
          <p:cNvSpPr/>
          <p:nvPr/>
        </p:nvSpPr>
        <p:spPr>
          <a:xfrm>
            <a:off x="8221903" y="2814364"/>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Rounded Corners 31">
            <a:extLst>
              <a:ext uri="{FF2B5EF4-FFF2-40B4-BE49-F238E27FC236}">
                <a16:creationId xmlns:a16="http://schemas.microsoft.com/office/drawing/2014/main" id="{B34C8FA7-6C26-374C-2D73-AE72DA8C3291}"/>
              </a:ext>
            </a:extLst>
          </p:cNvPr>
          <p:cNvSpPr/>
          <p:nvPr/>
        </p:nvSpPr>
        <p:spPr>
          <a:xfrm>
            <a:off x="8221904" y="2410299"/>
            <a:ext cx="341389"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4" name="Connector: Elbow 33">
            <a:extLst>
              <a:ext uri="{FF2B5EF4-FFF2-40B4-BE49-F238E27FC236}">
                <a16:creationId xmlns:a16="http://schemas.microsoft.com/office/drawing/2014/main" id="{21DED0B6-8AC5-C6A9-9CD9-C9EBDEFE13A0}"/>
              </a:ext>
            </a:extLst>
          </p:cNvPr>
          <p:cNvCxnSpPr>
            <a:stCxn id="6" idx="3"/>
            <a:endCxn id="15" idx="2"/>
          </p:cNvCxnSpPr>
          <p:nvPr/>
        </p:nvCxnSpPr>
        <p:spPr>
          <a:xfrm flipV="1">
            <a:off x="6742484" y="4449833"/>
            <a:ext cx="2456557" cy="11034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668" y="107334"/>
            <a:ext cx="10969943" cy="711081"/>
          </a:xfrm>
        </p:spPr>
        <p:txBody>
          <a:bodyPr>
            <a:noAutofit/>
          </a:bodyPr>
          <a:lstStyle/>
          <a:p>
            <a:r>
              <a:rPr lang="en-US" dirty="0">
                <a:latin typeface="Cooper Black" panose="0208090404030B020404" pitchFamily="18" charset="0"/>
              </a:rPr>
              <a:t>Our Demo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3" name="Rounded Rectangle 2"/>
          <p:cNvSpPr/>
          <p:nvPr/>
        </p:nvSpPr>
        <p:spPr>
          <a:xfrm>
            <a:off x="-170284" y="1110752"/>
            <a:ext cx="10781953" cy="5496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rPr>
              <a:t>This demo scenario uses two projections with a different service scope. The resulting apps represent two role-based approaches to managing travels.</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One business object projection uses the BO characteristics and the operations that are relevant for processing travel data. This resulting UI service serves the role of a data processor. The responsible person can enter the information about travels, bookings into the role-based app for processing travel data. This person needs functionality to create, update and delete entries on all three tiers of the business object. In addition, the action CreateByTravelTemplate is designed to facilitate the creation of new travel entries. The instance-bound action reads the values of the selected entry and creates a new entry based on these values with some deviations for the TravelID and the travel dates.</a:t>
            </a:r>
          </a:p>
          <a:p>
            <a:pPr marL="285750" indent="-285750" algn="just">
              <a:buFont typeface="Wingdings" panose="05000000000000000000" pitchFamily="2" charset="2"/>
              <a:buChar char="§"/>
            </a:pPr>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The other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p:txBody>
      </p:sp>
      <p:sp>
        <p:nvSpPr>
          <p:cNvPr id="6" name="TextBox 5">
            <a:extLst>
              <a:ext uri="{FF2B5EF4-FFF2-40B4-BE49-F238E27FC236}">
                <a16:creationId xmlns:a16="http://schemas.microsoft.com/office/drawing/2014/main" id="{BB721AB6-43E1-467B-88E6-397DF0F6B2D2}"/>
              </a:ext>
            </a:extLst>
          </p:cNvPr>
          <p:cNvSpPr txBox="1"/>
          <p:nvPr/>
        </p:nvSpPr>
        <p:spPr>
          <a:xfrm>
            <a:off x="10617530" y="3042278"/>
            <a:ext cx="1152128" cy="369332"/>
          </a:xfrm>
          <a:prstGeom prst="rect">
            <a:avLst/>
          </a:prstGeom>
          <a:noFill/>
        </p:spPr>
        <p:txBody>
          <a:bodyPr wrap="square" rtlCol="0">
            <a:spAutoFit/>
          </a:bodyPr>
          <a:lstStyle/>
          <a:p>
            <a:r>
              <a:rPr lang="en-US" sz="1800" b="1" dirty="0"/>
              <a:t>Processor</a:t>
            </a:r>
            <a:endParaRPr lang="en-IN" sz="1800" b="1" dirty="0"/>
          </a:p>
        </p:txBody>
      </p:sp>
      <p:pic>
        <p:nvPicPr>
          <p:cNvPr id="7" name="Picture 2" descr="Free User, Download Free User png images, Free ClipArts on Clipart Library">
            <a:extLst>
              <a:ext uri="{FF2B5EF4-FFF2-40B4-BE49-F238E27FC236}">
                <a16:creationId xmlns:a16="http://schemas.microsoft.com/office/drawing/2014/main" id="{54A2C68F-3B3B-4D2E-93B0-167E3D47D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1669" y="1917165"/>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2A256E-C220-4D96-BE08-291506C3C4EC}"/>
              </a:ext>
            </a:extLst>
          </p:cNvPr>
          <p:cNvSpPr txBox="1"/>
          <p:nvPr/>
        </p:nvSpPr>
        <p:spPr>
          <a:xfrm>
            <a:off x="10648271" y="5447010"/>
            <a:ext cx="1152128" cy="369332"/>
          </a:xfrm>
          <a:prstGeom prst="rect">
            <a:avLst/>
          </a:prstGeom>
          <a:noFill/>
        </p:spPr>
        <p:txBody>
          <a:bodyPr wrap="square" rtlCol="0">
            <a:spAutoFit/>
          </a:bodyPr>
          <a:lstStyle/>
          <a:p>
            <a:r>
              <a:rPr lang="en-US" sz="1800" b="1" dirty="0"/>
              <a:t>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99166" y="4251999"/>
            <a:ext cx="850339" cy="119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Projections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4" name="Picture 3">
            <a:extLst>
              <a:ext uri="{FF2B5EF4-FFF2-40B4-BE49-F238E27FC236}">
                <a16:creationId xmlns:a16="http://schemas.microsoft.com/office/drawing/2014/main" id="{06885F8B-D903-47FD-A0C9-45FDA7C01EE9}"/>
              </a:ext>
            </a:extLst>
          </p:cNvPr>
          <p:cNvPicPr>
            <a:picLocks noChangeAspect="1"/>
          </p:cNvPicPr>
          <p:nvPr/>
        </p:nvPicPr>
        <p:blipFill>
          <a:blip r:embed="rId3"/>
          <a:stretch>
            <a:fillRect/>
          </a:stretch>
        </p:blipFill>
        <p:spPr>
          <a:xfrm>
            <a:off x="1557908" y="908720"/>
            <a:ext cx="8823231" cy="5563449"/>
          </a:xfrm>
          <a:prstGeom prst="rect">
            <a:avLst/>
          </a:prstGeom>
        </p:spPr>
      </p:pic>
    </p:spTree>
    <p:extLst>
      <p:ext uri="{BB962C8B-B14F-4D97-AF65-F5344CB8AC3E}">
        <p14:creationId xmlns:p14="http://schemas.microsoft.com/office/powerpoint/2010/main" val="40151171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57506"/>
            <a:ext cx="10969943" cy="711081"/>
          </a:xfrm>
        </p:spPr>
        <p:txBody>
          <a:bodyPr>
            <a:noAutofit/>
          </a:bodyPr>
          <a:lstStyle/>
          <a:p>
            <a:r>
              <a:rPr lang="en-US" dirty="0">
                <a:latin typeface="Cooper Black" panose="0208090404030B020404" pitchFamily="18" charset="0"/>
              </a:rPr>
              <a:t>Introduction – Flexible Service Consumption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3" name="Rounded Rectangle 2"/>
          <p:cNvSpPr/>
          <p:nvPr/>
        </p:nvSpPr>
        <p:spPr>
          <a:xfrm>
            <a:off x="0" y="908720"/>
            <a:ext cx="10033487" cy="37542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800" dirty="0">
                <a:solidFill>
                  <a:prstClr val="black"/>
                </a:solidFill>
              </a:rPr>
              <a:t>For a more flexible service consumption, every transactional business object is projected into a service specific context. In other words, only those elements of the data model and those behavior characteristics and operations that are needed in the relevant business service context are exposed for the service.</a:t>
            </a:r>
          </a:p>
          <a:p>
            <a:pPr lvl="0" algn="just"/>
            <a:endParaRPr lang="en-US" sz="1800" dirty="0">
              <a:solidFill>
                <a:prstClr val="black"/>
              </a:solidFill>
            </a:endParaRPr>
          </a:p>
          <a:p>
            <a:pPr lvl="0" algn="just"/>
            <a:r>
              <a:rPr lang="en-US" sz="1800" dirty="0">
                <a:solidFill>
                  <a:prstClr val="black"/>
                </a:solidFill>
              </a:rPr>
              <a:t>By means of projections, you can expose one BO in different business contexts by using different BO subsets. The general business logic is defined in the BO whereas the BO projection adopts a subset of the business logic.</a:t>
            </a:r>
          </a:p>
          <a:p>
            <a:pPr lvl="0" algn="just"/>
            <a:endParaRPr lang="en-US" sz="1800" dirty="0">
              <a:solidFill>
                <a:prstClr val="black"/>
              </a:solidFill>
            </a:endParaRPr>
          </a:p>
          <a:p>
            <a:pPr lvl="0" algn="just"/>
            <a:r>
              <a:rPr lang="en-US" sz="1800" dirty="0">
                <a:solidFill>
                  <a:prstClr val="black"/>
                </a:solidFill>
              </a:rPr>
              <a:t>A layering with projections enables robust application programming. You can change or enhance the BO without changing the exposed service as the scope of the service is defined in the projection layer. Enhancing the business object with additional structure or behavior does not have any effect on the resulting service.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38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a:ln>
            <a:noFill/>
          </a:ln>
        </p:spPr>
        <p:txBody>
          <a:bodyPr>
            <a:noAutofit/>
          </a:bodyPr>
          <a:lstStyle/>
          <a:p>
            <a:r>
              <a:rPr lang="en-IN" dirty="0">
                <a:latin typeface="Cooper Black" panose="0208090404030B020404" pitchFamily="18" charset="0"/>
              </a:rPr>
              <a:t>Development Flow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a:ln>
            <a:noFill/>
          </a:ln>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2" name="Group 1"/>
          <p:cNvGrpSpPr/>
          <p:nvPr/>
        </p:nvGrpSpPr>
        <p:grpSpPr>
          <a:xfrm>
            <a:off x="571879" y="1470798"/>
            <a:ext cx="11211165" cy="4433477"/>
            <a:chOff x="562007" y="1553392"/>
            <a:chExt cx="9554508" cy="3723505"/>
          </a:xfrm>
        </p:grpSpPr>
        <p:sp>
          <p:nvSpPr>
            <p:cNvPr id="7" name="Freeform: Shape 13">
              <a:extLst>
                <a:ext uri="{FF2B5EF4-FFF2-40B4-BE49-F238E27FC236}">
                  <a16:creationId xmlns:a16="http://schemas.microsoft.com/office/drawing/2014/main"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 name="Freeform: Shape 14">
              <a:extLst>
                <a:ext uri="{FF2B5EF4-FFF2-40B4-BE49-F238E27FC236}">
                  <a16:creationId xmlns:a16="http://schemas.microsoft.com/office/drawing/2014/main"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 name="Freeform: Shape 15">
              <a:extLst>
                <a:ext uri="{FF2B5EF4-FFF2-40B4-BE49-F238E27FC236}">
                  <a16:creationId xmlns:a16="http://schemas.microsoft.com/office/drawing/2014/main"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 name="Freeform: Shape 16">
              <a:extLst>
                <a:ext uri="{FF2B5EF4-FFF2-40B4-BE49-F238E27FC236}">
                  <a16:creationId xmlns:a16="http://schemas.microsoft.com/office/drawing/2014/main"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 name="Freeform: Shape 17">
              <a:extLst>
                <a:ext uri="{FF2B5EF4-FFF2-40B4-BE49-F238E27FC236}">
                  <a16:creationId xmlns:a16="http://schemas.microsoft.com/office/drawing/2014/main"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3" name="Freeform: Shape 18">
              <a:extLst>
                <a:ext uri="{FF2B5EF4-FFF2-40B4-BE49-F238E27FC236}">
                  <a16:creationId xmlns:a16="http://schemas.microsoft.com/office/drawing/2014/main"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4" name="Freeform: Shape 19">
              <a:extLst>
                <a:ext uri="{FF2B5EF4-FFF2-40B4-BE49-F238E27FC236}">
                  <a16:creationId xmlns:a16="http://schemas.microsoft.com/office/drawing/2014/main"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5" name="Freeform: Shape 20">
              <a:extLst>
                <a:ext uri="{FF2B5EF4-FFF2-40B4-BE49-F238E27FC236}">
                  <a16:creationId xmlns:a16="http://schemas.microsoft.com/office/drawing/2014/main"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6" name="Freeform: Shape 21">
              <a:extLst>
                <a:ext uri="{FF2B5EF4-FFF2-40B4-BE49-F238E27FC236}">
                  <a16:creationId xmlns:a16="http://schemas.microsoft.com/office/drawing/2014/main"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7" name="Group 16">
              <a:extLst>
                <a:ext uri="{FF2B5EF4-FFF2-40B4-BE49-F238E27FC236}">
                  <a16:creationId xmlns:a16="http://schemas.microsoft.com/office/drawing/2014/main"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a16="http://schemas.microsoft.com/office/drawing/2014/main"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a:t>
                </a:r>
              </a:p>
            </p:txBody>
          </p:sp>
        </p:grpSp>
        <p:grpSp>
          <p:nvGrpSpPr>
            <p:cNvPr id="21" name="Group 20">
              <a:extLst>
                <a:ext uri="{FF2B5EF4-FFF2-40B4-BE49-F238E27FC236}">
                  <a16:creationId xmlns:a16="http://schemas.microsoft.com/office/drawing/2014/main"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a16="http://schemas.microsoft.com/office/drawing/2014/main"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2</a:t>
                </a:r>
              </a:p>
            </p:txBody>
          </p:sp>
        </p:grpSp>
        <p:grpSp>
          <p:nvGrpSpPr>
            <p:cNvPr id="25" name="Group 24">
              <a:extLst>
                <a:ext uri="{FF2B5EF4-FFF2-40B4-BE49-F238E27FC236}">
                  <a16:creationId xmlns:a16="http://schemas.microsoft.com/office/drawing/2014/main"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a16="http://schemas.microsoft.com/office/drawing/2014/main"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7" name="Oval 26">
                <a:extLst>
                  <a:ext uri="{FF2B5EF4-FFF2-40B4-BE49-F238E27FC236}">
                    <a16:creationId xmlns:a16="http://schemas.microsoft.com/office/drawing/2014/main"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28" name="Oval 27">
                <a:extLst>
                  <a:ext uri="{FF2B5EF4-FFF2-40B4-BE49-F238E27FC236}">
                    <a16:creationId xmlns:a16="http://schemas.microsoft.com/office/drawing/2014/main"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3</a:t>
                </a:r>
              </a:p>
            </p:txBody>
          </p:sp>
        </p:grpSp>
        <p:grpSp>
          <p:nvGrpSpPr>
            <p:cNvPr id="29" name="Group 28">
              <a:extLst>
                <a:ext uri="{FF2B5EF4-FFF2-40B4-BE49-F238E27FC236}">
                  <a16:creationId xmlns:a16="http://schemas.microsoft.com/office/drawing/2014/main"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a16="http://schemas.microsoft.com/office/drawing/2014/main"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1" name="Oval 30">
                <a:extLst>
                  <a:ext uri="{FF2B5EF4-FFF2-40B4-BE49-F238E27FC236}">
                    <a16:creationId xmlns:a16="http://schemas.microsoft.com/office/drawing/2014/main"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2" name="Oval 31">
                <a:extLst>
                  <a:ext uri="{FF2B5EF4-FFF2-40B4-BE49-F238E27FC236}">
                    <a16:creationId xmlns:a16="http://schemas.microsoft.com/office/drawing/2014/main"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4</a:t>
                </a:r>
              </a:p>
            </p:txBody>
          </p:sp>
        </p:grpSp>
        <p:grpSp>
          <p:nvGrpSpPr>
            <p:cNvPr id="33" name="Group 32">
              <a:extLst>
                <a:ext uri="{FF2B5EF4-FFF2-40B4-BE49-F238E27FC236}">
                  <a16:creationId xmlns:a16="http://schemas.microsoft.com/office/drawing/2014/main"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a16="http://schemas.microsoft.com/office/drawing/2014/main"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5" name="Oval 34">
                <a:extLst>
                  <a:ext uri="{FF2B5EF4-FFF2-40B4-BE49-F238E27FC236}">
                    <a16:creationId xmlns:a16="http://schemas.microsoft.com/office/drawing/2014/main"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6" name="Oval 35">
                <a:extLst>
                  <a:ext uri="{FF2B5EF4-FFF2-40B4-BE49-F238E27FC236}">
                    <a16:creationId xmlns:a16="http://schemas.microsoft.com/office/drawing/2014/main"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5</a:t>
                </a:r>
              </a:p>
            </p:txBody>
          </p:sp>
        </p:grpSp>
        <p:grpSp>
          <p:nvGrpSpPr>
            <p:cNvPr id="37" name="Group 36">
              <a:extLst>
                <a:ext uri="{FF2B5EF4-FFF2-40B4-BE49-F238E27FC236}">
                  <a16:creationId xmlns:a16="http://schemas.microsoft.com/office/drawing/2014/main"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a16="http://schemas.microsoft.com/office/drawing/2014/main"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39" name="Oval 38">
                <a:extLst>
                  <a:ext uri="{FF2B5EF4-FFF2-40B4-BE49-F238E27FC236}">
                    <a16:creationId xmlns:a16="http://schemas.microsoft.com/office/drawing/2014/main"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0" name="Oval 39">
                <a:extLst>
                  <a:ext uri="{FF2B5EF4-FFF2-40B4-BE49-F238E27FC236}">
                    <a16:creationId xmlns:a16="http://schemas.microsoft.com/office/drawing/2014/main"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7</a:t>
                </a:r>
              </a:p>
            </p:txBody>
          </p:sp>
        </p:grpSp>
        <p:grpSp>
          <p:nvGrpSpPr>
            <p:cNvPr id="41" name="Group 40">
              <a:extLst>
                <a:ext uri="{FF2B5EF4-FFF2-40B4-BE49-F238E27FC236}">
                  <a16:creationId xmlns:a16="http://schemas.microsoft.com/office/drawing/2014/main"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3" name="Oval 42">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5" name="Oval 44">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8</a:t>
                </a:r>
              </a:p>
            </p:txBody>
          </p:sp>
        </p:grpSp>
        <p:grpSp>
          <p:nvGrpSpPr>
            <p:cNvPr id="46" name="Group 45">
              <a:extLst>
                <a:ext uri="{FF2B5EF4-FFF2-40B4-BE49-F238E27FC236}">
                  <a16:creationId xmlns:a16="http://schemas.microsoft.com/office/drawing/2014/main"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a16="http://schemas.microsoft.com/office/drawing/2014/main"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8" name="Oval 47">
                <a:extLst>
                  <a:ext uri="{FF2B5EF4-FFF2-40B4-BE49-F238E27FC236}">
                    <a16:creationId xmlns:a16="http://schemas.microsoft.com/office/drawing/2014/main"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49" name="Oval 48">
                <a:extLst>
                  <a:ext uri="{FF2B5EF4-FFF2-40B4-BE49-F238E27FC236}">
                    <a16:creationId xmlns:a16="http://schemas.microsoft.com/office/drawing/2014/main"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9</a:t>
                </a:r>
              </a:p>
            </p:txBody>
          </p:sp>
        </p:grpSp>
        <p:grpSp>
          <p:nvGrpSpPr>
            <p:cNvPr id="50" name="Group 49">
              <a:extLst>
                <a:ext uri="{FF2B5EF4-FFF2-40B4-BE49-F238E27FC236}">
                  <a16:creationId xmlns:a16="http://schemas.microsoft.com/office/drawing/2014/main"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a16="http://schemas.microsoft.com/office/drawing/2014/main"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2" name="Oval 51">
                <a:extLst>
                  <a:ext uri="{FF2B5EF4-FFF2-40B4-BE49-F238E27FC236}">
                    <a16:creationId xmlns:a16="http://schemas.microsoft.com/office/drawing/2014/main"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53" name="Oval 52">
                <a:extLst>
                  <a:ext uri="{FF2B5EF4-FFF2-40B4-BE49-F238E27FC236}">
                    <a16:creationId xmlns:a16="http://schemas.microsoft.com/office/drawing/2014/main"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tx1"/>
                    </a:solidFill>
                    <a:latin typeface="Arial" pitchFamily="34" charset="0"/>
                    <a:cs typeface="Arial" pitchFamily="34" charset="0"/>
                  </a:rPr>
                  <a:t>6</a:t>
                </a:r>
                <a:endParaRPr lang="en-IN" sz="2401" b="1" dirty="0">
                  <a:solidFill>
                    <a:schemeClr val="tx1"/>
                  </a:solidFill>
                  <a:latin typeface="Arial" pitchFamily="34" charset="0"/>
                  <a:cs typeface="Arial" pitchFamily="34" charset="0"/>
                </a:endParaRPr>
              </a:p>
            </p:txBody>
          </p:sp>
        </p:grpSp>
        <p:sp>
          <p:nvSpPr>
            <p:cNvPr id="54" name="TextBox 109">
              <a:extLst>
                <a:ext uri="{FF2B5EF4-FFF2-40B4-BE49-F238E27FC236}">
                  <a16:creationId xmlns:a16="http://schemas.microsoft.com/office/drawing/2014/main" id="{AEE912D4-74E0-472B-8A83-5FB1204EC4A5}"/>
                </a:ext>
              </a:extLst>
            </p:cNvPr>
            <p:cNvSpPr txBox="1"/>
            <p:nvPr/>
          </p:nvSpPr>
          <p:spPr>
            <a:xfrm>
              <a:off x="4114801" y="4475580"/>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5. Create Service Definition for Processor App.</a:t>
              </a:r>
            </a:p>
          </p:txBody>
        </p:sp>
        <p:sp>
          <p:nvSpPr>
            <p:cNvPr id="55" name="TextBox 112">
              <a:extLst>
                <a:ext uri="{FF2B5EF4-FFF2-40B4-BE49-F238E27FC236}">
                  <a16:creationId xmlns:a16="http://schemas.microsoft.com/office/drawing/2014/main" id="{6110D398-FBED-4FE7-A848-2FB261577DAC}"/>
                </a:ext>
              </a:extLst>
            </p:cNvPr>
            <p:cNvSpPr txBox="1"/>
            <p:nvPr/>
          </p:nvSpPr>
          <p:spPr>
            <a:xfrm>
              <a:off x="5788875" y="4475580"/>
              <a:ext cx="1744941"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7. Create Projection CDS on top of Basic View’s for Approver App. </a:t>
              </a:r>
            </a:p>
          </p:txBody>
        </p:sp>
        <p:sp>
          <p:nvSpPr>
            <p:cNvPr id="56" name="TextBox 125">
              <a:extLst>
                <a:ext uri="{FF2B5EF4-FFF2-40B4-BE49-F238E27FC236}">
                  <a16:creationId xmlns:a16="http://schemas.microsoft.com/office/drawing/2014/main" id="{D0CC0730-4E4E-438C-8BF1-1F093B1BF60F}"/>
                </a:ext>
              </a:extLst>
            </p:cNvPr>
            <p:cNvSpPr txBox="1"/>
            <p:nvPr/>
          </p:nvSpPr>
          <p:spPr>
            <a:xfrm>
              <a:off x="3075709" y="1553392"/>
              <a:ext cx="142701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4. Imp Behavior Definition on top of Projection View’s of Processor App.</a:t>
              </a:r>
            </a:p>
          </p:txBody>
        </p:sp>
        <p:sp>
          <p:nvSpPr>
            <p:cNvPr id="57" name="TextBox 129">
              <a:extLst>
                <a:ext uri="{FF2B5EF4-FFF2-40B4-BE49-F238E27FC236}">
                  <a16:creationId xmlns:a16="http://schemas.microsoft.com/office/drawing/2014/main" id="{BED3F8FD-E842-4543-86BC-1ED196BEEAEA}"/>
                </a:ext>
              </a:extLst>
            </p:cNvPr>
            <p:cNvSpPr txBox="1"/>
            <p:nvPr/>
          </p:nvSpPr>
          <p:spPr>
            <a:xfrm>
              <a:off x="4839707" y="1734335"/>
              <a:ext cx="152909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6. Create Service Binding on top of Service Definition. </a:t>
              </a:r>
            </a:p>
          </p:txBody>
        </p:sp>
        <p:grpSp>
          <p:nvGrpSpPr>
            <p:cNvPr id="58" name="Group 57">
              <a:extLst>
                <a:ext uri="{FF2B5EF4-FFF2-40B4-BE49-F238E27FC236}">
                  <a16:creationId xmlns:a16="http://schemas.microsoft.com/office/drawing/2014/main"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a16="http://schemas.microsoft.com/office/drawing/2014/main"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0" name="Group 59">
                <a:extLst>
                  <a:ext uri="{FF2B5EF4-FFF2-40B4-BE49-F238E27FC236}">
                    <a16:creationId xmlns:a16="http://schemas.microsoft.com/office/drawing/2014/main"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a16="http://schemas.microsoft.com/office/drawing/2014/main"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2" name="Oval 61">
                  <a:extLst>
                    <a:ext uri="{FF2B5EF4-FFF2-40B4-BE49-F238E27FC236}">
                      <a16:creationId xmlns:a16="http://schemas.microsoft.com/office/drawing/2014/main"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3" name="Freeform: Shape 143">
                  <a:extLst>
                    <a:ext uri="{FF2B5EF4-FFF2-40B4-BE49-F238E27FC236}">
                      <a16:creationId xmlns:a16="http://schemas.microsoft.com/office/drawing/2014/main"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64" name="Group 63">
              <a:extLst>
                <a:ext uri="{FF2B5EF4-FFF2-40B4-BE49-F238E27FC236}">
                  <a16:creationId xmlns:a16="http://schemas.microsoft.com/office/drawing/2014/main"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a16="http://schemas.microsoft.com/office/drawing/2014/main"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66" name="Group 65">
                <a:extLst>
                  <a:ext uri="{FF2B5EF4-FFF2-40B4-BE49-F238E27FC236}">
                    <a16:creationId xmlns:a16="http://schemas.microsoft.com/office/drawing/2014/main"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a16="http://schemas.microsoft.com/office/drawing/2014/main"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8" name="Oval 67">
                  <a:extLst>
                    <a:ext uri="{FF2B5EF4-FFF2-40B4-BE49-F238E27FC236}">
                      <a16:creationId xmlns:a16="http://schemas.microsoft.com/office/drawing/2014/main"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69" name="Freeform: Shape 149">
                  <a:extLst>
                    <a:ext uri="{FF2B5EF4-FFF2-40B4-BE49-F238E27FC236}">
                      <a16:creationId xmlns:a16="http://schemas.microsoft.com/office/drawing/2014/main"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0" name="Group 69">
              <a:extLst>
                <a:ext uri="{FF2B5EF4-FFF2-40B4-BE49-F238E27FC236}">
                  <a16:creationId xmlns:a16="http://schemas.microsoft.com/office/drawing/2014/main"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a16="http://schemas.microsoft.com/office/drawing/2014/main"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2" name="Group 71">
                <a:extLst>
                  <a:ext uri="{FF2B5EF4-FFF2-40B4-BE49-F238E27FC236}">
                    <a16:creationId xmlns:a16="http://schemas.microsoft.com/office/drawing/2014/main"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a16="http://schemas.microsoft.com/office/drawing/2014/main"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4" name="Oval 73">
                  <a:extLst>
                    <a:ext uri="{FF2B5EF4-FFF2-40B4-BE49-F238E27FC236}">
                      <a16:creationId xmlns:a16="http://schemas.microsoft.com/office/drawing/2014/main"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75" name="Freeform: Shape 155">
                  <a:extLst>
                    <a:ext uri="{FF2B5EF4-FFF2-40B4-BE49-F238E27FC236}">
                      <a16:creationId xmlns:a16="http://schemas.microsoft.com/office/drawing/2014/main"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76" name="Group 75">
              <a:extLst>
                <a:ext uri="{FF2B5EF4-FFF2-40B4-BE49-F238E27FC236}">
                  <a16:creationId xmlns:a16="http://schemas.microsoft.com/office/drawing/2014/main"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a16="http://schemas.microsoft.com/office/drawing/2014/main"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78" name="Group 77">
                <a:extLst>
                  <a:ext uri="{FF2B5EF4-FFF2-40B4-BE49-F238E27FC236}">
                    <a16:creationId xmlns:a16="http://schemas.microsoft.com/office/drawing/2014/main"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a16="http://schemas.microsoft.com/office/drawing/2014/main"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0" name="Oval 79">
                  <a:extLst>
                    <a:ext uri="{FF2B5EF4-FFF2-40B4-BE49-F238E27FC236}">
                      <a16:creationId xmlns:a16="http://schemas.microsoft.com/office/drawing/2014/main"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1" name="Freeform: Shape 161">
                  <a:extLst>
                    <a:ext uri="{FF2B5EF4-FFF2-40B4-BE49-F238E27FC236}">
                      <a16:creationId xmlns:a16="http://schemas.microsoft.com/office/drawing/2014/main"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2" name="Group 81">
              <a:extLst>
                <a:ext uri="{FF2B5EF4-FFF2-40B4-BE49-F238E27FC236}">
                  <a16:creationId xmlns:a16="http://schemas.microsoft.com/office/drawing/2014/main"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a16="http://schemas.microsoft.com/office/drawing/2014/main"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84" name="Group 83">
                <a:extLst>
                  <a:ext uri="{FF2B5EF4-FFF2-40B4-BE49-F238E27FC236}">
                    <a16:creationId xmlns:a16="http://schemas.microsoft.com/office/drawing/2014/main"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a16="http://schemas.microsoft.com/office/drawing/2014/main"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6" name="Oval 85">
                  <a:extLst>
                    <a:ext uri="{FF2B5EF4-FFF2-40B4-BE49-F238E27FC236}">
                      <a16:creationId xmlns:a16="http://schemas.microsoft.com/office/drawing/2014/main"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88" name="Freeform: Shape 167">
                  <a:extLst>
                    <a:ext uri="{FF2B5EF4-FFF2-40B4-BE49-F238E27FC236}">
                      <a16:creationId xmlns:a16="http://schemas.microsoft.com/office/drawing/2014/main"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89" name="Group 88">
              <a:extLst>
                <a:ext uri="{FF2B5EF4-FFF2-40B4-BE49-F238E27FC236}">
                  <a16:creationId xmlns:a16="http://schemas.microsoft.com/office/drawing/2014/main"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a16="http://schemas.microsoft.com/office/drawing/2014/main"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1" name="Group 90">
                <a:extLst>
                  <a:ext uri="{FF2B5EF4-FFF2-40B4-BE49-F238E27FC236}">
                    <a16:creationId xmlns:a16="http://schemas.microsoft.com/office/drawing/2014/main"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a16="http://schemas.microsoft.com/office/drawing/2014/main"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4" name="Oval 93">
                  <a:extLst>
                    <a:ext uri="{FF2B5EF4-FFF2-40B4-BE49-F238E27FC236}">
                      <a16:creationId xmlns:a16="http://schemas.microsoft.com/office/drawing/2014/main"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95" name="Freeform: Shape 173">
                  <a:extLst>
                    <a:ext uri="{FF2B5EF4-FFF2-40B4-BE49-F238E27FC236}">
                      <a16:creationId xmlns:a16="http://schemas.microsoft.com/office/drawing/2014/main"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96" name="Group 95">
              <a:extLst>
                <a:ext uri="{FF2B5EF4-FFF2-40B4-BE49-F238E27FC236}">
                  <a16:creationId xmlns:a16="http://schemas.microsoft.com/office/drawing/2014/main"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a16="http://schemas.microsoft.com/office/drawing/2014/main"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98" name="Group 97">
                <a:extLst>
                  <a:ext uri="{FF2B5EF4-FFF2-40B4-BE49-F238E27FC236}">
                    <a16:creationId xmlns:a16="http://schemas.microsoft.com/office/drawing/2014/main"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a16="http://schemas.microsoft.com/office/drawing/2014/main"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0" name="Oval 99">
                  <a:extLst>
                    <a:ext uri="{FF2B5EF4-FFF2-40B4-BE49-F238E27FC236}">
                      <a16:creationId xmlns:a16="http://schemas.microsoft.com/office/drawing/2014/main"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1" name="Freeform: Shape 179">
                  <a:extLst>
                    <a:ext uri="{FF2B5EF4-FFF2-40B4-BE49-F238E27FC236}">
                      <a16:creationId xmlns:a16="http://schemas.microsoft.com/office/drawing/2014/main"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grpSp>
          <p:nvGrpSpPr>
            <p:cNvPr id="102" name="Group 101">
              <a:extLst>
                <a:ext uri="{FF2B5EF4-FFF2-40B4-BE49-F238E27FC236}">
                  <a16:creationId xmlns:a16="http://schemas.microsoft.com/office/drawing/2014/main"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a16="http://schemas.microsoft.com/office/drawing/2014/main"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04" name="Group 103">
                <a:extLst>
                  <a:ext uri="{FF2B5EF4-FFF2-40B4-BE49-F238E27FC236}">
                    <a16:creationId xmlns:a16="http://schemas.microsoft.com/office/drawing/2014/main"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a16="http://schemas.microsoft.com/office/drawing/2014/main"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6" name="Oval 105">
                  <a:extLst>
                    <a:ext uri="{FF2B5EF4-FFF2-40B4-BE49-F238E27FC236}">
                      <a16:creationId xmlns:a16="http://schemas.microsoft.com/office/drawing/2014/main"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07" name="Freeform: Shape 185">
                  <a:extLst>
                    <a:ext uri="{FF2B5EF4-FFF2-40B4-BE49-F238E27FC236}">
                      <a16:creationId xmlns:a16="http://schemas.microsoft.com/office/drawing/2014/main"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08" name="TextBox 186">
              <a:extLst>
                <a:ext uri="{FF2B5EF4-FFF2-40B4-BE49-F238E27FC236}">
                  <a16:creationId xmlns:a16="http://schemas.microsoft.com/office/drawing/2014/main" id="{B4020C96-DCDC-4B12-8888-3A35D1609CCC}"/>
                </a:ext>
              </a:extLst>
            </p:cNvPr>
            <p:cNvSpPr txBox="1"/>
            <p:nvPr/>
          </p:nvSpPr>
          <p:spPr>
            <a:xfrm>
              <a:off x="6689403" y="1553392"/>
              <a:ext cx="1501047" cy="80131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a:cs typeface="Arial" pitchFamily="34" charset="0"/>
                </a:rPr>
                <a:t>7. Imp Behavior Definition on top of Projection View’s of Approver App</a:t>
              </a:r>
              <a:r>
                <a:rPr lang="en-US" sz="1050" kern="0" dirty="0">
                  <a:cs typeface="Arial" pitchFamily="34" charset="0"/>
                </a:rPr>
                <a:t>.</a:t>
              </a:r>
            </a:p>
          </p:txBody>
        </p:sp>
        <p:grpSp>
          <p:nvGrpSpPr>
            <p:cNvPr id="109" name="Group 108">
              <a:extLst>
                <a:ext uri="{FF2B5EF4-FFF2-40B4-BE49-F238E27FC236}">
                  <a16:creationId xmlns:a16="http://schemas.microsoft.com/office/drawing/2014/main"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1" name="Group 110">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3" name="Oval 112">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14"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15" name="TextBox 193">
              <a:extLst>
                <a:ext uri="{FF2B5EF4-FFF2-40B4-BE49-F238E27FC236}">
                  <a16:creationId xmlns:a16="http://schemas.microsoft.com/office/drawing/2014/main" id="{5545AF5F-394A-4172-8DA2-9C58B67BCFD2}"/>
                </a:ext>
              </a:extLst>
            </p:cNvPr>
            <p:cNvSpPr txBox="1"/>
            <p:nvPr/>
          </p:nvSpPr>
          <p:spPr>
            <a:xfrm>
              <a:off x="562007" y="4475580"/>
              <a:ext cx="1273923" cy="80131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 Create Basic CDS View’s</a:t>
              </a:r>
            </a:p>
            <a:p>
              <a:pPr algn="just"/>
              <a:r>
                <a:rPr lang="en-US" sz="1400" kern="0" dirty="0">
                  <a:cs typeface="Arial" pitchFamily="34" charset="0"/>
                </a:rPr>
                <a:t>For Travel &amp; Booking.</a:t>
              </a:r>
            </a:p>
          </p:txBody>
        </p:sp>
        <p:sp>
          <p:nvSpPr>
            <p:cNvPr id="116" name="TextBox 195">
              <a:extLst>
                <a:ext uri="{FF2B5EF4-FFF2-40B4-BE49-F238E27FC236}">
                  <a16:creationId xmlns:a16="http://schemas.microsoft.com/office/drawing/2014/main" id="{1026D3B6-4971-49D6-9E6C-EB3294D5CBD5}"/>
                </a:ext>
              </a:extLst>
            </p:cNvPr>
            <p:cNvSpPr txBox="1"/>
            <p:nvPr/>
          </p:nvSpPr>
          <p:spPr>
            <a:xfrm>
              <a:off x="1316182" y="1734336"/>
              <a:ext cx="1336848"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2. Imp Behavior Definition on Travel.</a:t>
              </a:r>
            </a:p>
          </p:txBody>
        </p:sp>
        <p:sp>
          <p:nvSpPr>
            <p:cNvPr id="117" name="TextBox 196">
              <a:extLst>
                <a:ext uri="{FF2B5EF4-FFF2-40B4-BE49-F238E27FC236}">
                  <a16:creationId xmlns:a16="http://schemas.microsoft.com/office/drawing/2014/main" id="{7496B7D1-245A-4A53-8E0D-099C072DAD34}"/>
                </a:ext>
              </a:extLst>
            </p:cNvPr>
            <p:cNvSpPr txBox="1"/>
            <p:nvPr/>
          </p:nvSpPr>
          <p:spPr>
            <a:xfrm>
              <a:off x="2230582" y="4475580"/>
              <a:ext cx="1662545"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3. Create Projection CDS on top of Basic View’s for Processor App.</a:t>
              </a:r>
            </a:p>
          </p:txBody>
        </p:sp>
        <p:sp>
          <p:nvSpPr>
            <p:cNvPr id="118" name="Freeform: Shape 20">
              <a:extLst>
                <a:ext uri="{FF2B5EF4-FFF2-40B4-BE49-F238E27FC236}">
                  <a16:creationId xmlns:a16="http://schemas.microsoft.com/office/drawing/2014/main"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19" name="Group 118">
              <a:extLst>
                <a:ext uri="{FF2B5EF4-FFF2-40B4-BE49-F238E27FC236}">
                  <a16:creationId xmlns:a16="http://schemas.microsoft.com/office/drawing/2014/main"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a16="http://schemas.microsoft.com/office/drawing/2014/main"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1" name="Oval 120">
                <a:extLst>
                  <a:ext uri="{FF2B5EF4-FFF2-40B4-BE49-F238E27FC236}">
                    <a16:creationId xmlns:a16="http://schemas.microsoft.com/office/drawing/2014/main"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tx1"/>
                  </a:solidFill>
                  <a:latin typeface="Arial" pitchFamily="34" charset="0"/>
                  <a:cs typeface="Arial" pitchFamily="34" charset="0"/>
                </a:endParaRPr>
              </a:p>
            </p:txBody>
          </p:sp>
          <p:sp>
            <p:nvSpPr>
              <p:cNvPr id="122" name="Oval 121">
                <a:extLst>
                  <a:ext uri="{FF2B5EF4-FFF2-40B4-BE49-F238E27FC236}">
                    <a16:creationId xmlns:a16="http://schemas.microsoft.com/office/drawing/2014/main"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tx1"/>
                    </a:solidFill>
                    <a:latin typeface="Arial" pitchFamily="34" charset="0"/>
                    <a:cs typeface="Arial" pitchFamily="34" charset="0"/>
                  </a:rPr>
                  <a:t>10</a:t>
                </a:r>
              </a:p>
            </p:txBody>
          </p:sp>
        </p:grpSp>
        <p:grpSp>
          <p:nvGrpSpPr>
            <p:cNvPr id="123" name="Group 122">
              <a:extLst>
                <a:ext uri="{FF2B5EF4-FFF2-40B4-BE49-F238E27FC236}">
                  <a16:creationId xmlns:a16="http://schemas.microsoft.com/office/drawing/2014/main"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a16="http://schemas.microsoft.com/office/drawing/2014/main"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nvGrpSpPr>
              <p:cNvPr id="125" name="Group 124">
                <a:extLst>
                  <a:ext uri="{FF2B5EF4-FFF2-40B4-BE49-F238E27FC236}">
                    <a16:creationId xmlns:a16="http://schemas.microsoft.com/office/drawing/2014/main"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a16="http://schemas.microsoft.com/office/drawing/2014/main"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7" name="Oval 126">
                  <a:extLst>
                    <a:ext uri="{FF2B5EF4-FFF2-40B4-BE49-F238E27FC236}">
                      <a16:creationId xmlns:a16="http://schemas.microsoft.com/office/drawing/2014/main"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sp>
              <p:nvSpPr>
                <p:cNvPr id="128" name="Freeform: Shape 192">
                  <a:extLst>
                    <a:ext uri="{FF2B5EF4-FFF2-40B4-BE49-F238E27FC236}">
                      <a16:creationId xmlns:a16="http://schemas.microsoft.com/office/drawing/2014/main"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tx1"/>
                    </a:solidFill>
                  </a:endParaRPr>
                </a:p>
              </p:txBody>
            </p:sp>
          </p:grpSp>
        </p:grpSp>
        <p:sp>
          <p:nvSpPr>
            <p:cNvPr id="129" name="TextBox 129">
              <a:extLst>
                <a:ext uri="{FF2B5EF4-FFF2-40B4-BE49-F238E27FC236}">
                  <a16:creationId xmlns:a16="http://schemas.microsoft.com/office/drawing/2014/main" id="{BED3F8FD-E842-4543-86BC-1ED196BEEAEA}"/>
                </a:ext>
              </a:extLst>
            </p:cNvPr>
            <p:cNvSpPr txBox="1"/>
            <p:nvPr/>
          </p:nvSpPr>
          <p:spPr>
            <a:xfrm>
              <a:off x="8572255" y="1734331"/>
              <a:ext cx="1544259" cy="6203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10. Create Service Binding on top of Service Definition .</a:t>
              </a:r>
            </a:p>
          </p:txBody>
        </p:sp>
        <p:sp>
          <p:nvSpPr>
            <p:cNvPr id="130" name="TextBox 109">
              <a:extLst>
                <a:ext uri="{FF2B5EF4-FFF2-40B4-BE49-F238E27FC236}">
                  <a16:creationId xmlns:a16="http://schemas.microsoft.com/office/drawing/2014/main" id="{AEE912D4-74E0-472B-8A83-5FB1204EC4A5}"/>
                </a:ext>
              </a:extLst>
            </p:cNvPr>
            <p:cNvSpPr txBox="1"/>
            <p:nvPr/>
          </p:nvSpPr>
          <p:spPr>
            <a:xfrm>
              <a:off x="7952513" y="4475575"/>
              <a:ext cx="1431814" cy="62037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cs typeface="Arial" pitchFamily="34" charset="0"/>
                </a:rPr>
                <a:t>9. Create Service Definition for Approver App.</a:t>
              </a:r>
            </a:p>
          </p:txBody>
        </p:sp>
      </p:grpSp>
    </p:spTree>
    <p:extLst>
      <p:ext uri="{BB962C8B-B14F-4D97-AF65-F5344CB8AC3E}">
        <p14:creationId xmlns:p14="http://schemas.microsoft.com/office/powerpoint/2010/main" val="13334622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 name="Ink 103">
                <a:extLst>
                  <a:ext uri="{FF2B5EF4-FFF2-40B4-BE49-F238E27FC236}">
                    <a16:creationId xmlns:a16="http://schemas.microsoft.com/office/drawing/2014/main" id="{F3255D84-F7EC-CC60-1C31-ECF92C051314}"/>
                  </a:ext>
                </a:extLst>
              </p14:cNvPr>
              <p14:cNvContentPartPr/>
              <p14:nvPr/>
            </p14:nvContentPartPr>
            <p14:xfrm>
              <a:off x="2679346" y="3657699"/>
              <a:ext cx="1794240" cy="860760"/>
            </p14:xfrm>
          </p:contentPart>
        </mc:Choice>
        <mc:Fallback xmlns="">
          <p:pic>
            <p:nvPicPr>
              <p:cNvPr id="104" name="Ink 103">
                <a:extLst>
                  <a:ext uri="{FF2B5EF4-FFF2-40B4-BE49-F238E27FC236}">
                    <a16:creationId xmlns:a16="http://schemas.microsoft.com/office/drawing/2014/main" id="{F3255D84-F7EC-CC60-1C31-ECF92C051314}"/>
                  </a:ext>
                </a:extLst>
              </p:cNvPr>
              <p:cNvPicPr/>
              <p:nvPr/>
            </p:nvPicPr>
            <p:blipFill>
              <a:blip r:embed="rId3"/>
              <a:stretch>
                <a:fillRect/>
              </a:stretch>
            </p:blipFill>
            <p:spPr>
              <a:xfrm>
                <a:off x="2670346" y="3648699"/>
                <a:ext cx="18118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5" name="Ink 104">
                <a:extLst>
                  <a:ext uri="{FF2B5EF4-FFF2-40B4-BE49-F238E27FC236}">
                    <a16:creationId xmlns:a16="http://schemas.microsoft.com/office/drawing/2014/main" id="{46D44D6B-0260-A118-6173-4B1004C4D48D}"/>
                  </a:ext>
                </a:extLst>
              </p14:cNvPr>
              <p14:cNvContentPartPr/>
              <p14:nvPr/>
            </p14:nvContentPartPr>
            <p14:xfrm>
              <a:off x="3792106" y="3908619"/>
              <a:ext cx="9360" cy="72000"/>
            </p14:xfrm>
          </p:contentPart>
        </mc:Choice>
        <mc:Fallback xmlns="">
          <p:pic>
            <p:nvPicPr>
              <p:cNvPr id="105" name="Ink 104">
                <a:extLst>
                  <a:ext uri="{FF2B5EF4-FFF2-40B4-BE49-F238E27FC236}">
                    <a16:creationId xmlns:a16="http://schemas.microsoft.com/office/drawing/2014/main" id="{46D44D6B-0260-A118-6173-4B1004C4D48D}"/>
                  </a:ext>
                </a:extLst>
              </p:cNvPr>
              <p:cNvPicPr/>
              <p:nvPr/>
            </p:nvPicPr>
            <p:blipFill>
              <a:blip r:embed="rId5"/>
              <a:stretch>
                <a:fillRect/>
              </a:stretch>
            </p:blipFill>
            <p:spPr>
              <a:xfrm>
                <a:off x="3783106" y="3899619"/>
                <a:ext cx="27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Ink 131">
                <a:extLst>
                  <a:ext uri="{FF2B5EF4-FFF2-40B4-BE49-F238E27FC236}">
                    <a16:creationId xmlns:a16="http://schemas.microsoft.com/office/drawing/2014/main" id="{3519A0E3-D505-BF46-B99D-F163A337793F}"/>
                  </a:ext>
                </a:extLst>
              </p14:cNvPr>
              <p14:cNvContentPartPr/>
              <p14:nvPr/>
            </p14:nvContentPartPr>
            <p14:xfrm>
              <a:off x="3074266" y="4613499"/>
              <a:ext cx="2529000" cy="586440"/>
            </p14:xfrm>
          </p:contentPart>
        </mc:Choice>
        <mc:Fallback xmlns="">
          <p:pic>
            <p:nvPicPr>
              <p:cNvPr id="132" name="Ink 131">
                <a:extLst>
                  <a:ext uri="{FF2B5EF4-FFF2-40B4-BE49-F238E27FC236}">
                    <a16:creationId xmlns:a16="http://schemas.microsoft.com/office/drawing/2014/main" id="{3519A0E3-D505-BF46-B99D-F163A337793F}"/>
                  </a:ext>
                </a:extLst>
              </p:cNvPr>
              <p:cNvPicPr/>
              <p:nvPr/>
            </p:nvPicPr>
            <p:blipFill>
              <a:blip r:embed="rId7"/>
              <a:stretch>
                <a:fillRect/>
              </a:stretch>
            </p:blipFill>
            <p:spPr>
              <a:xfrm>
                <a:off x="3065266" y="4604499"/>
                <a:ext cx="254664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9" name="Ink 148">
                <a:extLst>
                  <a:ext uri="{FF2B5EF4-FFF2-40B4-BE49-F238E27FC236}">
                    <a16:creationId xmlns:a16="http://schemas.microsoft.com/office/drawing/2014/main" id="{3B7F302C-E18B-32B7-888A-D4902984827D}"/>
                  </a:ext>
                </a:extLst>
              </p14:cNvPr>
              <p14:cNvContentPartPr/>
              <p14:nvPr/>
            </p14:nvContentPartPr>
            <p14:xfrm>
              <a:off x="4419586" y="5121099"/>
              <a:ext cx="923760" cy="249120"/>
            </p14:xfrm>
          </p:contentPart>
        </mc:Choice>
        <mc:Fallback xmlns="">
          <p:pic>
            <p:nvPicPr>
              <p:cNvPr id="149" name="Ink 148">
                <a:extLst>
                  <a:ext uri="{FF2B5EF4-FFF2-40B4-BE49-F238E27FC236}">
                    <a16:creationId xmlns:a16="http://schemas.microsoft.com/office/drawing/2014/main" id="{3B7F302C-E18B-32B7-888A-D4902984827D}"/>
                  </a:ext>
                </a:extLst>
              </p:cNvPr>
              <p:cNvPicPr/>
              <p:nvPr/>
            </p:nvPicPr>
            <p:blipFill>
              <a:blip r:embed="rId9"/>
              <a:stretch>
                <a:fillRect/>
              </a:stretch>
            </p:blipFill>
            <p:spPr>
              <a:xfrm>
                <a:off x="4410586" y="5112099"/>
                <a:ext cx="941400" cy="266760"/>
              </a:xfrm>
              <a:prstGeom prst="rect">
                <a:avLst/>
              </a:prstGeom>
            </p:spPr>
          </p:pic>
        </mc:Fallback>
      </mc:AlternateContent>
      <p:sp>
        <p:nvSpPr>
          <p:cNvPr id="157" name="TextBox 156">
            <a:extLst>
              <a:ext uri="{FF2B5EF4-FFF2-40B4-BE49-F238E27FC236}">
                <a16:creationId xmlns:a16="http://schemas.microsoft.com/office/drawing/2014/main" id="{82FD1082-B35D-89F4-939F-A954229291F4}"/>
              </a:ext>
            </a:extLst>
          </p:cNvPr>
          <p:cNvSpPr txBox="1"/>
          <p:nvPr/>
        </p:nvSpPr>
        <p:spPr>
          <a:xfrm>
            <a:off x="117748" y="4886019"/>
            <a:ext cx="269659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Lose coupling</a:t>
            </a:r>
          </a:p>
          <a:p>
            <a:pPr marL="285750" indent="-285750">
              <a:buFont typeface="Arial" panose="020B0604020202020204" pitchFamily="34" charset="0"/>
              <a:buChar char="•"/>
            </a:pPr>
            <a:r>
              <a:rPr lang="en-US" sz="1600" dirty="0"/>
              <a:t>Both entities can co-exist w/o each other</a:t>
            </a:r>
          </a:p>
          <a:p>
            <a:pPr marL="285750" indent="-285750">
              <a:buFont typeface="Arial" panose="020B0604020202020204" pitchFamily="34" charset="0"/>
              <a:buChar char="•"/>
            </a:pPr>
            <a:r>
              <a:rPr lang="en-US" sz="1600" dirty="0"/>
              <a:t>Good to have relation</a:t>
            </a:r>
          </a:p>
        </p:txBody>
      </p:sp>
      <p:sp>
        <p:nvSpPr>
          <p:cNvPr id="158" name="TextBox 157">
            <a:extLst>
              <a:ext uri="{FF2B5EF4-FFF2-40B4-BE49-F238E27FC236}">
                <a16:creationId xmlns:a16="http://schemas.microsoft.com/office/drawing/2014/main" id="{C1853148-B8C9-E686-06D0-72B563FABDE2}"/>
              </a:ext>
            </a:extLst>
          </p:cNvPr>
          <p:cNvSpPr txBox="1"/>
          <p:nvPr/>
        </p:nvSpPr>
        <p:spPr>
          <a:xfrm>
            <a:off x="3286100" y="5490423"/>
            <a:ext cx="26965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Tight Coupling</a:t>
            </a:r>
          </a:p>
          <a:p>
            <a:pPr marL="285750" indent="-285750">
              <a:buFont typeface="Arial" panose="020B0604020202020204" pitchFamily="34" charset="0"/>
              <a:buChar char="•"/>
            </a:pPr>
            <a:r>
              <a:rPr lang="en-US" sz="1600" dirty="0"/>
              <a:t>They come together</a:t>
            </a:r>
          </a:p>
          <a:p>
            <a:pPr marL="285750" indent="-285750">
              <a:buFont typeface="Arial" panose="020B0604020202020204" pitchFamily="34" charset="0"/>
              <a:buChar char="•"/>
            </a:pPr>
            <a:r>
              <a:rPr lang="en-US" sz="1600" dirty="0"/>
              <a:t>Must have relation</a:t>
            </a:r>
          </a:p>
        </p:txBody>
      </p:sp>
      <mc:AlternateContent xmlns:mc="http://schemas.openxmlformats.org/markup-compatibility/2006" xmlns:p14="http://schemas.microsoft.com/office/powerpoint/2010/main">
        <mc:Choice Requires="p14">
          <p:contentPart p14:bwMode="auto" r:id="rId10">
            <p14:nvContentPartPr>
              <p14:cNvPr id="187" name="Ink 186">
                <a:extLst>
                  <a:ext uri="{FF2B5EF4-FFF2-40B4-BE49-F238E27FC236}">
                    <a16:creationId xmlns:a16="http://schemas.microsoft.com/office/drawing/2014/main" id="{F4E0803A-EA22-FE9C-62AA-590EF11D94FF}"/>
                  </a:ext>
                </a:extLst>
              </p14:cNvPr>
              <p14:cNvContentPartPr/>
              <p14:nvPr/>
            </p14:nvContentPartPr>
            <p14:xfrm>
              <a:off x="12615706" y="6893739"/>
              <a:ext cx="383400" cy="144000"/>
            </p14:xfrm>
          </p:contentPart>
        </mc:Choice>
        <mc:Fallback xmlns="">
          <p:pic>
            <p:nvPicPr>
              <p:cNvPr id="187" name="Ink 186">
                <a:extLst>
                  <a:ext uri="{FF2B5EF4-FFF2-40B4-BE49-F238E27FC236}">
                    <a16:creationId xmlns:a16="http://schemas.microsoft.com/office/drawing/2014/main" id="{F4E0803A-EA22-FE9C-62AA-590EF11D94FF}"/>
                  </a:ext>
                </a:extLst>
              </p:cNvPr>
              <p:cNvPicPr/>
              <p:nvPr/>
            </p:nvPicPr>
            <p:blipFill>
              <a:blip r:embed="rId11"/>
              <a:stretch>
                <a:fillRect/>
              </a:stretch>
            </p:blipFill>
            <p:spPr>
              <a:xfrm>
                <a:off x="12606706" y="6884739"/>
                <a:ext cx="401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133D4D4-D9A1-70CE-4C4F-C97099B2D06A}"/>
                  </a:ext>
                </a:extLst>
              </p14:cNvPr>
              <p14:cNvContentPartPr/>
              <p14:nvPr/>
            </p14:nvContentPartPr>
            <p14:xfrm>
              <a:off x="412426" y="618579"/>
              <a:ext cx="11046240" cy="5271734"/>
            </p14:xfrm>
          </p:contentPart>
        </mc:Choice>
        <mc:Fallback xmlns="">
          <p:pic>
            <p:nvPicPr>
              <p:cNvPr id="241" name="Ink 240">
                <a:extLst>
                  <a:ext uri="{FF2B5EF4-FFF2-40B4-BE49-F238E27FC236}">
                    <a16:creationId xmlns:a16="http://schemas.microsoft.com/office/drawing/2014/main" id="{F133D4D4-D9A1-70CE-4C4F-C97099B2D06A}"/>
                  </a:ext>
                </a:extLst>
              </p:cNvPr>
              <p:cNvPicPr/>
              <p:nvPr/>
            </p:nvPicPr>
            <p:blipFill>
              <a:blip r:embed="rId13"/>
              <a:stretch>
                <a:fillRect/>
              </a:stretch>
            </p:blipFill>
            <p:spPr>
              <a:xfrm>
                <a:off x="403426" y="609579"/>
                <a:ext cx="11063880" cy="5289374"/>
              </a:xfrm>
              <a:prstGeom prst="rect">
                <a:avLst/>
              </a:prstGeom>
            </p:spPr>
          </p:pic>
        </mc:Fallback>
      </mc:AlternateContent>
    </p:spTree>
    <p:extLst>
      <p:ext uri="{BB962C8B-B14F-4D97-AF65-F5344CB8AC3E}">
        <p14:creationId xmlns:p14="http://schemas.microsoft.com/office/powerpoint/2010/main" val="48434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16632"/>
            <a:ext cx="10969943" cy="711081"/>
          </a:xfrm>
        </p:spPr>
        <p:txBody>
          <a:bodyPr>
            <a:noAutofit/>
          </a:bodyPr>
          <a:lstStyle/>
          <a:p>
            <a:r>
              <a:rPr lang="en-US" dirty="0">
                <a:latin typeface="Cooper Black" panose="0208090404030B020404" pitchFamily="18" charset="0"/>
              </a:rPr>
              <a:t>Create Base CDS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77444" y="1228681"/>
            <a:ext cx="4876190" cy="5104762"/>
          </a:xfrm>
          <a:prstGeom prst="rect">
            <a:avLst/>
          </a:prstGeom>
        </p:spPr>
      </p:pic>
      <p:pic>
        <p:nvPicPr>
          <p:cNvPr id="3" name="Picture 2"/>
          <p:cNvPicPr>
            <a:picLocks noChangeAspect="1"/>
          </p:cNvPicPr>
          <p:nvPr/>
        </p:nvPicPr>
        <p:blipFill>
          <a:blip r:embed="rId4"/>
          <a:stretch>
            <a:fillRect/>
          </a:stretch>
        </p:blipFill>
        <p:spPr>
          <a:xfrm>
            <a:off x="6600320" y="1228681"/>
            <a:ext cx="4546276" cy="5104762"/>
          </a:xfrm>
          <a:prstGeom prst="rect">
            <a:avLst/>
          </a:prstGeom>
        </p:spPr>
      </p:pic>
      <p:cxnSp>
        <p:nvCxnSpPr>
          <p:cNvPr id="5" name="Straight Connector 4"/>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2254" y="739615"/>
            <a:ext cx="2392001" cy="461665"/>
          </a:xfrm>
          <a:prstGeom prst="rect">
            <a:avLst/>
          </a:prstGeom>
        </p:spPr>
        <p:txBody>
          <a:bodyPr wrap="none">
            <a:spAutoFit/>
          </a:bodyPr>
          <a:lstStyle/>
          <a:p>
            <a:pPr algn="just"/>
            <a:r>
              <a:rPr lang="en-US" kern="0" dirty="0">
                <a:cs typeface="Arial" pitchFamily="34" charset="0"/>
                <a:hlinkClick r:id="rId5"/>
              </a:rPr>
              <a:t>ZI_TRAVEL_M_00</a:t>
            </a:r>
            <a:endParaRPr lang="en-US" kern="0" dirty="0">
              <a:cs typeface="Arial" pitchFamily="34" charset="0"/>
            </a:endParaRPr>
          </a:p>
        </p:txBody>
      </p:sp>
      <p:sp>
        <p:nvSpPr>
          <p:cNvPr id="12" name="Rectangle 11"/>
          <p:cNvSpPr/>
          <p:nvPr/>
        </p:nvSpPr>
        <p:spPr>
          <a:xfrm>
            <a:off x="6629112" y="724625"/>
            <a:ext cx="2645276" cy="461665"/>
          </a:xfrm>
          <a:prstGeom prst="rect">
            <a:avLst/>
          </a:prstGeom>
        </p:spPr>
        <p:txBody>
          <a:bodyPr wrap="none">
            <a:spAutoFit/>
          </a:bodyPr>
          <a:lstStyle/>
          <a:p>
            <a:pPr algn="just"/>
            <a:r>
              <a:rPr lang="en-US" kern="0" dirty="0">
                <a:cs typeface="Arial" pitchFamily="34" charset="0"/>
                <a:hlinkClick r:id="rId6"/>
              </a:rPr>
              <a:t>ZI_BOOKING_M_00</a:t>
            </a:r>
            <a:endParaRPr lang="en-US" kern="0" dirty="0">
              <a:cs typeface="Arial" pitchFamily="34" charset="0"/>
            </a:endParaRPr>
          </a:p>
        </p:txBody>
      </p:sp>
    </p:spTree>
    <p:extLst>
      <p:ext uri="{BB962C8B-B14F-4D97-AF65-F5344CB8AC3E}">
        <p14:creationId xmlns:p14="http://schemas.microsoft.com/office/powerpoint/2010/main" val="216872309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05</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23633" y="1199320"/>
            <a:ext cx="11101595" cy="470885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What is EML ?</a:t>
            </a:r>
          </a:p>
          <a:p>
            <a:pPr marL="342900" indent="-342900">
              <a:buFont typeface="Arial" panose="020B0604020202020204" pitchFamily="34" charset="0"/>
              <a:buChar char="•"/>
            </a:pPr>
            <a:r>
              <a:rPr lang="en-US" sz="2000" dirty="0">
                <a:solidFill>
                  <a:schemeClr val="bg1"/>
                </a:solidFill>
              </a:rPr>
              <a:t>Why we use EML</a:t>
            </a:r>
          </a:p>
          <a:p>
            <a:pPr marL="342900" indent="-342900">
              <a:buFont typeface="Arial" panose="020B0604020202020204" pitchFamily="34" charset="0"/>
              <a:buChar char="•"/>
            </a:pPr>
            <a:r>
              <a:rPr lang="en-US" sz="2000" dirty="0">
                <a:solidFill>
                  <a:schemeClr val="bg1"/>
                </a:solidFill>
              </a:rPr>
              <a:t>Syntax of EML</a:t>
            </a:r>
          </a:p>
          <a:p>
            <a:pPr marL="342900" indent="-342900">
              <a:buFont typeface="Arial" panose="020B0604020202020204" pitchFamily="34" charset="0"/>
              <a:buChar char="•"/>
            </a:pPr>
            <a:r>
              <a:rPr lang="en-US" sz="2000" dirty="0">
                <a:solidFill>
                  <a:schemeClr val="bg1"/>
                </a:solidFill>
              </a:rPr>
              <a:t>C-R-U-D Using EML</a:t>
            </a:r>
          </a:p>
          <a:p>
            <a:pPr marL="342900" indent="-342900">
              <a:buFont typeface="Arial" panose="020B0604020202020204" pitchFamily="34" charset="0"/>
              <a:buChar char="•"/>
            </a:pPr>
            <a:r>
              <a:rPr lang="en-US" sz="2000" dirty="0">
                <a:solidFill>
                  <a:schemeClr val="bg1"/>
                </a:solidFill>
              </a:rPr>
              <a:t>Implementation of EML</a:t>
            </a:r>
          </a:p>
          <a:p>
            <a:pPr marL="342900" indent="-342900">
              <a:buFont typeface="Arial" panose="020B0604020202020204" pitchFamily="34" charset="0"/>
              <a:buChar char="•"/>
            </a:pPr>
            <a:r>
              <a:rPr lang="en-IN" sz="2000" dirty="0">
                <a:solidFill>
                  <a:schemeClr val="bg1"/>
                </a:solidFill>
              </a:rPr>
              <a:t>Introduction to Managed Scenario</a:t>
            </a:r>
          </a:p>
          <a:p>
            <a:pPr marL="342900" indent="-342900">
              <a:buFont typeface="Arial" panose="020B0604020202020204" pitchFamily="34" charset="0"/>
              <a:buChar char="•"/>
            </a:pPr>
            <a:r>
              <a:rPr lang="en-IN" sz="2000" dirty="0">
                <a:solidFill>
                  <a:schemeClr val="bg1"/>
                </a:solidFill>
              </a:rPr>
              <a:t>Use Case for Managed Scenario</a:t>
            </a:r>
          </a:p>
          <a:p>
            <a:pPr marL="342900" indent="-342900">
              <a:buFont typeface="Arial" panose="020B0604020202020204" pitchFamily="34" charset="0"/>
              <a:buChar char="•"/>
            </a:pPr>
            <a:r>
              <a:rPr lang="en-IN" sz="2000" dirty="0">
                <a:solidFill>
                  <a:schemeClr val="bg1"/>
                </a:solidFill>
              </a:rPr>
              <a:t>Describing Functionality of Scenario</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Sequence Diagram</a:t>
            </a:r>
          </a:p>
          <a:p>
            <a:pPr marL="342900" indent="-342900">
              <a:buFont typeface="Arial" panose="020B0604020202020204" pitchFamily="34" charset="0"/>
              <a:buChar char="•"/>
            </a:pPr>
            <a:r>
              <a:rPr lang="en-US" sz="2000" dirty="0">
                <a:solidFill>
                  <a:schemeClr val="bg1"/>
                </a:solidFill>
              </a:rPr>
              <a:t>Implementing Create, Update and Delete</a:t>
            </a:r>
          </a:p>
          <a:p>
            <a:pPr marL="342900" indent="-342900">
              <a:buFont typeface="Arial" panose="020B0604020202020204" pitchFamily="34" charset="0"/>
              <a:buChar char="•"/>
            </a:pPr>
            <a:r>
              <a:rPr lang="en-US" sz="2000" dirty="0">
                <a:solidFill>
                  <a:schemeClr val="bg1"/>
                </a:solidFill>
              </a:rPr>
              <a:t>Make field read only</a:t>
            </a:r>
          </a:p>
          <a:p>
            <a:pPr marL="342900" indent="-342900">
              <a:buFont typeface="Arial" panose="020B0604020202020204" pitchFamily="34" charset="0"/>
              <a:buChar char="•"/>
            </a:pPr>
            <a:r>
              <a:rPr lang="en-US" sz="2000" dirty="0">
                <a:solidFill>
                  <a:schemeClr val="bg1"/>
                </a:solidFill>
              </a:rPr>
              <a:t>Making field Mandatory</a:t>
            </a:r>
          </a:p>
          <a:p>
            <a:pPr marL="342900" indent="-342900">
              <a:buFont typeface="Arial" panose="020B0604020202020204" pitchFamily="34" charset="0"/>
              <a:buChar char="•"/>
            </a:pPr>
            <a:r>
              <a:rPr lang="en-US" sz="2000" dirty="0">
                <a:solidFill>
                  <a:schemeClr val="bg1"/>
                </a:solidFill>
              </a:rPr>
              <a:t>Add validation to the code</a:t>
            </a:r>
          </a:p>
          <a:p>
            <a:pPr marL="342900" indent="-342900">
              <a:buFont typeface="Arial" panose="020B0604020202020204" pitchFamily="34" charset="0"/>
              <a:buChar char="•"/>
            </a:pPr>
            <a:r>
              <a:rPr lang="en-US" sz="2000" dirty="0">
                <a:solidFill>
                  <a:schemeClr val="bg1"/>
                </a:solidFill>
              </a:rPr>
              <a:t>Implement Actions - </a:t>
            </a:r>
            <a:r>
              <a:rPr lang="en-US" sz="2000" dirty="0" err="1">
                <a:solidFill>
                  <a:schemeClr val="bg1"/>
                </a:solidFill>
              </a:rPr>
              <a:t>set_status_booked</a:t>
            </a:r>
            <a:endParaRPr lang="en-US" sz="2000" dirty="0">
              <a:solidFill>
                <a:schemeClr val="bg1"/>
              </a:solidFill>
            </a:endParaRP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Base Behavior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6" name="Group 5"/>
          <p:cNvGrpSpPr/>
          <p:nvPr/>
        </p:nvGrpSpPr>
        <p:grpSpPr>
          <a:xfrm>
            <a:off x="788491" y="1782788"/>
            <a:ext cx="9266361" cy="4958580"/>
            <a:chOff x="765820" y="1412776"/>
            <a:chExt cx="9266361" cy="5112568"/>
          </a:xfrm>
        </p:grpSpPr>
        <p:pic>
          <p:nvPicPr>
            <p:cNvPr id="2" name="Picture 1"/>
            <p:cNvPicPr>
              <a:picLocks noChangeAspect="1"/>
            </p:cNvPicPr>
            <p:nvPr/>
          </p:nvPicPr>
          <p:blipFill>
            <a:blip r:embed="rId3"/>
            <a:stretch>
              <a:fillRect/>
            </a:stretch>
          </p:blipFill>
          <p:spPr>
            <a:xfrm>
              <a:off x="4870276" y="1544392"/>
              <a:ext cx="5161905" cy="4980952"/>
            </a:xfrm>
            <a:prstGeom prst="rect">
              <a:avLst/>
            </a:prstGeom>
          </p:spPr>
        </p:pic>
        <p:sp>
          <p:nvSpPr>
            <p:cNvPr id="3" name="Rounded Rectangle 2"/>
            <p:cNvSpPr/>
            <p:nvPr/>
          </p:nvSpPr>
          <p:spPr>
            <a:xfrm>
              <a:off x="765820" y="1412776"/>
              <a:ext cx="3096344"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chemeClr val="tx1"/>
                  </a:solidFill>
                  <a:hlinkClick r:id="rId4"/>
                </a:rPr>
                <a:t>ZI_TRAVEL_M_00</a:t>
              </a:r>
              <a:r>
                <a:rPr lang="en-US" dirty="0">
                  <a:solidFill>
                    <a:schemeClr val="tx1"/>
                  </a:solidFill>
                </a:rPr>
                <a:t>”</a:t>
              </a:r>
            </a:p>
            <a:p>
              <a:pPr algn="ctr"/>
              <a:r>
                <a:rPr lang="en-US" dirty="0">
                  <a:solidFill>
                    <a:schemeClr val="tx1"/>
                  </a:solidFill>
                </a:rPr>
                <a:t>Behavior Definition for Base CDS’s Views .</a:t>
              </a:r>
            </a:p>
          </p:txBody>
        </p:sp>
        <p:cxnSp>
          <p:nvCxnSpPr>
            <p:cNvPr id="5" name="Straight Arrow Connector 4"/>
            <p:cNvCxnSpPr/>
            <p:nvPr/>
          </p:nvCxnSpPr>
          <p:spPr>
            <a:xfrm>
              <a:off x="3862164" y="2276872"/>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611425" y="920433"/>
            <a:ext cx="10769253" cy="923330"/>
          </a:xfrm>
          <a:prstGeom prst="rect">
            <a:avLst/>
          </a:prstGeom>
        </p:spPr>
        <p:txBody>
          <a:bodyPr wrap="square">
            <a:spAutoFit/>
          </a:bodyPr>
          <a:lstStyle/>
          <a:p>
            <a:pPr algn="just"/>
            <a:r>
              <a:rPr lang="en-US" sz="1800" dirty="0">
                <a:solidFill>
                  <a:srgbClr val="24292F"/>
                </a:solidFill>
              </a:rPr>
              <a:t>In the Project Explorer view of your ABAP project (or ABAP Cloud Project), select the node for the data definition that defines the root entity </a:t>
            </a:r>
            <a:r>
              <a:rPr lang="en-US" sz="1800" b="1" dirty="0">
                <a:solidFill>
                  <a:srgbClr val="24292F"/>
                </a:solidFill>
              </a:rPr>
              <a:t>ZI_TRAVEL_M_XX</a:t>
            </a:r>
            <a:r>
              <a:rPr lang="en-US" sz="1800" dirty="0">
                <a:solidFill>
                  <a:srgbClr val="24292F"/>
                </a:solidFill>
              </a:rPr>
              <a:t>.</a:t>
            </a:r>
            <a:r>
              <a:rPr lang="en-US" sz="1800" dirty="0"/>
              <a:t> Open the context menu and choose </a:t>
            </a:r>
            <a:r>
              <a:rPr lang="en-US" sz="1800" b="1" dirty="0"/>
              <a:t>New Behavior Definition</a:t>
            </a:r>
            <a:r>
              <a:rPr lang="en-US" sz="1800" dirty="0"/>
              <a:t> to launch the behavior definition creation wizard.</a:t>
            </a:r>
          </a:p>
        </p:txBody>
      </p:sp>
    </p:spTree>
    <p:extLst>
      <p:ext uri="{BB962C8B-B14F-4D97-AF65-F5344CB8AC3E}">
        <p14:creationId xmlns:p14="http://schemas.microsoft.com/office/powerpoint/2010/main" val="35289312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Projection CDS View’s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6598468" y="1688409"/>
            <a:ext cx="5095893" cy="4836935"/>
          </a:xfrm>
          <a:prstGeom prst="rect">
            <a:avLst/>
          </a:prstGeom>
        </p:spPr>
      </p:pic>
      <p:pic>
        <p:nvPicPr>
          <p:cNvPr id="4" name="Picture 3"/>
          <p:cNvPicPr>
            <a:picLocks noChangeAspect="1"/>
          </p:cNvPicPr>
          <p:nvPr/>
        </p:nvPicPr>
        <p:blipFill rotWithShape="1">
          <a:blip r:embed="rId4"/>
          <a:srcRect r="3846"/>
          <a:stretch/>
        </p:blipFill>
        <p:spPr>
          <a:xfrm>
            <a:off x="633937" y="1688409"/>
            <a:ext cx="5244451" cy="4836935"/>
          </a:xfrm>
          <a:prstGeom prst="rect">
            <a:avLst/>
          </a:prstGeom>
        </p:spPr>
      </p:pic>
      <p:cxnSp>
        <p:nvCxnSpPr>
          <p:cNvPr id="6" name="Straight Connector 5"/>
          <p:cNvCxnSpPr/>
          <p:nvPr/>
        </p:nvCxnSpPr>
        <p:spPr>
          <a:xfrm flipH="1" flipV="1">
            <a:off x="6238428" y="980728"/>
            <a:ext cx="24680" cy="571447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0635" y="908720"/>
            <a:ext cx="4519681" cy="707886"/>
          </a:xfrm>
          <a:prstGeom prst="rect">
            <a:avLst/>
          </a:prstGeom>
          <a:noFill/>
        </p:spPr>
        <p:txBody>
          <a:bodyPr wrap="square" rtlCol="0">
            <a:spAutoFit/>
          </a:bodyPr>
          <a:lstStyle/>
          <a:p>
            <a:r>
              <a:rPr lang="en-US" sz="2000" dirty="0"/>
              <a:t>Projection CDS View for Travel Info “</a:t>
            </a:r>
            <a:r>
              <a:rPr lang="en-US" sz="2000" dirty="0">
                <a:hlinkClick r:id="rId5"/>
              </a:rPr>
              <a:t>ZC_TRAVEL_PROCESSOR_M_00</a:t>
            </a:r>
            <a:r>
              <a:rPr lang="en-US" sz="2000" dirty="0"/>
              <a:t>”</a:t>
            </a:r>
          </a:p>
        </p:txBody>
      </p:sp>
      <p:sp>
        <p:nvSpPr>
          <p:cNvPr id="12" name="TextBox 11"/>
          <p:cNvSpPr txBox="1"/>
          <p:nvPr/>
        </p:nvSpPr>
        <p:spPr>
          <a:xfrm>
            <a:off x="6615291" y="920914"/>
            <a:ext cx="4519681" cy="707886"/>
          </a:xfrm>
          <a:prstGeom prst="rect">
            <a:avLst/>
          </a:prstGeom>
          <a:noFill/>
        </p:spPr>
        <p:txBody>
          <a:bodyPr wrap="square" rtlCol="0">
            <a:spAutoFit/>
          </a:bodyPr>
          <a:lstStyle/>
          <a:p>
            <a:r>
              <a:rPr lang="en-US" sz="2000" dirty="0"/>
              <a:t>Projection CDS View for Booking Info “</a:t>
            </a:r>
            <a:r>
              <a:rPr lang="en-US" sz="2000" dirty="0">
                <a:hlinkClick r:id="rId6"/>
              </a:rPr>
              <a:t>ZC_BOOKING_PROCESSOR_M_00</a:t>
            </a:r>
            <a:r>
              <a:rPr lang="en-US" sz="2000" dirty="0"/>
              <a:t>”</a:t>
            </a:r>
          </a:p>
        </p:txBody>
      </p:sp>
    </p:spTree>
    <p:extLst>
      <p:ext uri="{BB962C8B-B14F-4D97-AF65-F5344CB8AC3E}">
        <p14:creationId xmlns:p14="http://schemas.microsoft.com/office/powerpoint/2010/main" val="6052476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25631"/>
            <a:ext cx="10969943" cy="711081"/>
          </a:xfrm>
        </p:spPr>
        <p:txBody>
          <a:bodyPr>
            <a:noAutofit/>
          </a:bodyPr>
          <a:lstStyle/>
          <a:p>
            <a:r>
              <a:rPr lang="en-US" dirty="0">
                <a:latin typeface="Cooper Black" panose="0208090404030B020404" pitchFamily="18" charset="0"/>
              </a:rPr>
              <a:t>Behaviour Definition for Processor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grpSp>
        <p:nvGrpSpPr>
          <p:cNvPr id="4" name="Group 3"/>
          <p:cNvGrpSpPr/>
          <p:nvPr/>
        </p:nvGrpSpPr>
        <p:grpSpPr>
          <a:xfrm>
            <a:off x="504598" y="2053119"/>
            <a:ext cx="11074786" cy="3390938"/>
            <a:chOff x="539498" y="2348880"/>
            <a:chExt cx="11074786" cy="3390938"/>
          </a:xfrm>
        </p:grpSpPr>
        <p:pic>
          <p:nvPicPr>
            <p:cNvPr id="2" name="Picture 1"/>
            <p:cNvPicPr>
              <a:picLocks noChangeAspect="1"/>
            </p:cNvPicPr>
            <p:nvPr/>
          </p:nvPicPr>
          <p:blipFill>
            <a:blip r:embed="rId3"/>
            <a:stretch>
              <a:fillRect/>
            </a:stretch>
          </p:blipFill>
          <p:spPr>
            <a:xfrm>
              <a:off x="5433332" y="2520770"/>
              <a:ext cx="6180952" cy="3219048"/>
            </a:xfrm>
            <a:prstGeom prst="rect">
              <a:avLst/>
            </a:prstGeom>
          </p:spPr>
        </p:pic>
        <p:sp>
          <p:nvSpPr>
            <p:cNvPr id="7" name="Rounded Rectangle 6"/>
            <p:cNvSpPr/>
            <p:nvPr/>
          </p:nvSpPr>
          <p:spPr>
            <a:xfrm>
              <a:off x="539498" y="2348880"/>
              <a:ext cx="3888432" cy="16561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t>
              </a:r>
              <a:r>
                <a:rPr lang="en-US" sz="2000" dirty="0">
                  <a:solidFill>
                    <a:schemeClr val="tx1"/>
                  </a:solidFill>
                  <a:hlinkClick r:id="rId4"/>
                </a:rPr>
                <a:t>ZC_TRAVEL_PROCESSOR_M_00</a:t>
              </a:r>
              <a:r>
                <a:rPr lang="en-US" sz="2000" dirty="0">
                  <a:solidFill>
                    <a:schemeClr val="tx1"/>
                  </a:solidFill>
                </a:rPr>
                <a:t>”</a:t>
              </a:r>
            </a:p>
            <a:p>
              <a:pPr algn="just"/>
              <a:r>
                <a:rPr lang="en-US" sz="2000" dirty="0">
                  <a:solidFill>
                    <a:schemeClr val="tx1"/>
                  </a:solidFill>
                </a:rPr>
                <a:t>Behavior Definition for Projection CDS’s Views of Processor.</a:t>
              </a:r>
            </a:p>
          </p:txBody>
        </p:sp>
        <p:cxnSp>
          <p:nvCxnSpPr>
            <p:cNvPr id="8" name="Straight Arrow Connector 7"/>
            <p:cNvCxnSpPr/>
            <p:nvPr/>
          </p:nvCxnSpPr>
          <p:spPr>
            <a:xfrm>
              <a:off x="4427930" y="3212976"/>
              <a:ext cx="1008112"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09441" y="817095"/>
            <a:ext cx="10835748" cy="923330"/>
          </a:xfrm>
          <a:prstGeom prst="rect">
            <a:avLst/>
          </a:prstGeom>
        </p:spPr>
        <p:txBody>
          <a:bodyPr wrap="square">
            <a:spAutoFit/>
          </a:bodyPr>
          <a:lstStyle/>
          <a:p>
            <a:pPr algn="just"/>
            <a:r>
              <a:rPr lang="en-US" sz="1800" dirty="0">
                <a:solidFill>
                  <a:srgbClr val="24292F"/>
                </a:solidFill>
              </a:rPr>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a:t>
            </a:r>
            <a:endParaRPr lang="en-US" sz="1800" dirty="0"/>
          </a:p>
        </p:txBody>
      </p:sp>
    </p:spTree>
    <p:extLst>
      <p:ext uri="{BB962C8B-B14F-4D97-AF65-F5344CB8AC3E}">
        <p14:creationId xmlns:p14="http://schemas.microsoft.com/office/powerpoint/2010/main" val="42114712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523416" y="2132857"/>
            <a:ext cx="6755572" cy="3240360"/>
          </a:xfrm>
          <a:prstGeom prst="rect">
            <a:avLst/>
          </a:prstGeom>
        </p:spPr>
      </p:pic>
      <p:sp>
        <p:nvSpPr>
          <p:cNvPr id="4" name="Rectangle 3"/>
          <p:cNvSpPr/>
          <p:nvPr/>
        </p:nvSpPr>
        <p:spPr>
          <a:xfrm>
            <a:off x="609441" y="905900"/>
            <a:ext cx="10771237" cy="1200329"/>
          </a:xfrm>
          <a:prstGeom prst="rect">
            <a:avLst/>
          </a:prstGeom>
        </p:spPr>
        <p:txBody>
          <a:bodyPr wrap="square">
            <a:spAutoFit/>
          </a:bodyPr>
          <a:lstStyle/>
          <a:p>
            <a:pPr algn="just"/>
            <a:r>
              <a:rPr lang="en-US" sz="1800" dirty="0">
                <a:solidFill>
                  <a:srgbClr val="24292F"/>
                </a:solidFill>
              </a:rPr>
              <a:t>The service definition is a projection of the models and related behavior that you want to expose. 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endParaRPr lang="en-US" sz="1800" dirty="0"/>
          </a:p>
        </p:txBody>
      </p:sp>
      <p:cxnSp>
        <p:nvCxnSpPr>
          <p:cNvPr id="8" name="Straight Connector 7"/>
          <p:cNvCxnSpPr/>
          <p:nvPr/>
        </p:nvCxnSpPr>
        <p:spPr>
          <a:xfrm>
            <a:off x="609441" y="5129749"/>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09441" y="5164813"/>
            <a:ext cx="4044812" cy="646331"/>
          </a:xfrm>
          <a:prstGeom prst="rect">
            <a:avLst/>
          </a:prstGeom>
          <a:noFill/>
        </p:spPr>
        <p:txBody>
          <a:bodyPr wrap="square" rtlCol="0">
            <a:spAutoFit/>
          </a:bodyPr>
          <a:lstStyle/>
          <a:p>
            <a:r>
              <a:rPr lang="en-US" sz="1800" dirty="0"/>
              <a:t>“</a:t>
            </a:r>
            <a:r>
              <a:rPr lang="en-US" sz="1800" dirty="0">
                <a:hlinkClick r:id="rId4"/>
              </a:rPr>
              <a:t>ZTRAVEL_PROCESSOR_M_00</a:t>
            </a:r>
            <a:r>
              <a:rPr lang="en-US" sz="1800" dirty="0"/>
              <a:t>”</a:t>
            </a:r>
          </a:p>
          <a:p>
            <a:r>
              <a:rPr lang="en-US" sz="1800" dirty="0"/>
              <a:t>Service Definition for Expose Entity</a:t>
            </a:r>
          </a:p>
        </p:txBody>
      </p:sp>
      <p:sp>
        <p:nvSpPr>
          <p:cNvPr id="10" name="TextBox 9">
            <a:extLst>
              <a:ext uri="{FF2B5EF4-FFF2-40B4-BE49-F238E27FC236}">
                <a16:creationId xmlns:a16="http://schemas.microsoft.com/office/drawing/2014/main" id="{0ED6B133-127C-45F7-A6F7-791D612BB43A}"/>
              </a:ext>
            </a:extLst>
          </p:cNvPr>
          <p:cNvSpPr txBox="1"/>
          <p:nvPr/>
        </p:nvSpPr>
        <p:spPr>
          <a:xfrm>
            <a:off x="609441" y="4659274"/>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4021013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Service Binding (OData)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716220" y="1527662"/>
            <a:ext cx="7731316" cy="5213706"/>
          </a:xfrm>
          <a:prstGeom prst="rect">
            <a:avLst/>
          </a:prstGeom>
        </p:spPr>
      </p:pic>
      <p:sp>
        <p:nvSpPr>
          <p:cNvPr id="3" name="Rounded Rectangle 2"/>
          <p:cNvSpPr/>
          <p:nvPr/>
        </p:nvSpPr>
        <p:spPr>
          <a:xfrm>
            <a:off x="9118748" y="3933056"/>
            <a:ext cx="2945776" cy="1224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After Creating Service Binding , Select Entity and Click on Preview </a:t>
            </a:r>
          </a:p>
        </p:txBody>
      </p:sp>
      <p:cxnSp>
        <p:nvCxnSpPr>
          <p:cNvPr id="10" name="Straight Arrow Connector 9"/>
          <p:cNvCxnSpPr/>
          <p:nvPr/>
        </p:nvCxnSpPr>
        <p:spPr>
          <a:xfrm>
            <a:off x="8447536" y="4536158"/>
            <a:ext cx="875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9441" y="904540"/>
            <a:ext cx="10771237" cy="646331"/>
          </a:xfrm>
          <a:prstGeom prst="rect">
            <a:avLst/>
          </a:prstGeom>
        </p:spPr>
        <p:txBody>
          <a:bodyPr wrap="square">
            <a:spAutoFit/>
          </a:bodyPr>
          <a:lstStyle/>
          <a:p>
            <a:r>
              <a:rPr lang="en-US" sz="1800" dirty="0">
                <a:solidFill>
                  <a:srgbClr val="24292F"/>
                </a:solidFill>
              </a:rPr>
              <a:t>A service binding implements the protocol that is used for the OData service. It uses a service definition that projects the data models and their related behaviors to the service.</a:t>
            </a:r>
            <a:endParaRPr lang="en-US" sz="1800" dirty="0"/>
          </a:p>
        </p:txBody>
      </p:sp>
    </p:spTree>
    <p:extLst>
      <p:ext uri="{BB962C8B-B14F-4D97-AF65-F5344CB8AC3E}">
        <p14:creationId xmlns:p14="http://schemas.microsoft.com/office/powerpoint/2010/main" val="95938011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Final Result of Processor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p:cNvPicPr>
            <a:picLocks noChangeAspect="1"/>
          </p:cNvPicPr>
          <p:nvPr/>
        </p:nvPicPr>
        <p:blipFill rotWithShape="1">
          <a:blip r:embed="rId3"/>
          <a:srcRect t="6323" r="8476"/>
          <a:stretch/>
        </p:blipFill>
        <p:spPr>
          <a:xfrm>
            <a:off x="609442" y="980728"/>
            <a:ext cx="5896682" cy="3041345"/>
          </a:xfrm>
          <a:prstGeom prst="rect">
            <a:avLst/>
          </a:prstGeom>
        </p:spPr>
      </p:pic>
      <p:pic>
        <p:nvPicPr>
          <p:cNvPr id="5" name="Picture 4"/>
          <p:cNvPicPr>
            <a:picLocks noChangeAspect="1"/>
          </p:cNvPicPr>
          <p:nvPr/>
        </p:nvPicPr>
        <p:blipFill>
          <a:blip r:embed="rId4"/>
          <a:stretch>
            <a:fillRect/>
          </a:stretch>
        </p:blipFill>
        <p:spPr>
          <a:xfrm>
            <a:off x="6886500" y="3937415"/>
            <a:ext cx="4926226" cy="2527254"/>
          </a:xfrm>
          <a:prstGeom prst="rect">
            <a:avLst/>
          </a:prstGeom>
        </p:spPr>
      </p:pic>
      <p:sp>
        <p:nvSpPr>
          <p:cNvPr id="6" name="Right Arrow 5"/>
          <p:cNvSpPr/>
          <p:nvPr/>
        </p:nvSpPr>
        <p:spPr>
          <a:xfrm>
            <a:off x="6886500" y="1916832"/>
            <a:ext cx="1152128"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rot="-10800000">
            <a:off x="5374331" y="4941169"/>
            <a:ext cx="1152128" cy="576064"/>
          </a:xfrm>
          <a:prstGeom prst="right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8254652" y="1279725"/>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baseline="30000" dirty="0">
                <a:solidFill>
                  <a:schemeClr val="tx1"/>
                </a:solidFill>
              </a:rPr>
              <a:t>st</a:t>
            </a:r>
            <a:r>
              <a:rPr lang="en-US" dirty="0">
                <a:solidFill>
                  <a:schemeClr val="tx1"/>
                </a:solidFill>
              </a:rPr>
              <a:t> Screen with Search Bar &amp; Filter Bar</a:t>
            </a:r>
          </a:p>
        </p:txBody>
      </p:sp>
      <p:sp>
        <p:nvSpPr>
          <p:cNvPr id="14" name="Rounded Rectangle 13"/>
          <p:cNvSpPr/>
          <p:nvPr/>
        </p:nvSpPr>
        <p:spPr>
          <a:xfrm>
            <a:off x="2049599" y="4300942"/>
            <a:ext cx="3324732" cy="18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Screen with Travel and Booking Data,</a:t>
            </a:r>
          </a:p>
          <a:p>
            <a:pPr algn="ctr"/>
            <a:r>
              <a:rPr lang="en-US" dirty="0">
                <a:solidFill>
                  <a:schemeClr val="tx1"/>
                </a:solidFill>
              </a:rPr>
              <a:t>&amp; C-R-U-D Functionality</a:t>
            </a:r>
          </a:p>
        </p:txBody>
      </p:sp>
    </p:spTree>
    <p:extLst>
      <p:ext uri="{BB962C8B-B14F-4D97-AF65-F5344CB8AC3E}">
        <p14:creationId xmlns:p14="http://schemas.microsoft.com/office/powerpoint/2010/main" val="101464022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1378"/>
            <a:ext cx="2381989" cy="359451"/>
          </a:xfrm>
        </p:spPr>
        <p:txBody>
          <a:bodyPr/>
          <a:lstStyle/>
          <a:p>
            <a:pPr>
              <a:defRPr/>
            </a:pPr>
            <a:r>
              <a:rPr lang="en-US" sz="1400" b="1" dirty="0">
                <a:solidFill>
                  <a:schemeClr val="tx1"/>
                </a:solidFill>
                <a:latin typeface="Calibri" panose="020F0502020204030204"/>
              </a:rPr>
              <a:t>www.anubhavtrainings.com</a:t>
            </a:r>
          </a:p>
        </p:txBody>
      </p:sp>
    </p:spTree>
    <p:extLst>
      <p:ext uri="{BB962C8B-B14F-4D97-AF65-F5344CB8AC3E}">
        <p14:creationId xmlns:p14="http://schemas.microsoft.com/office/powerpoint/2010/main" val="262126626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“createTravelByTemplate”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Create Travel By Template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738327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484201" y="908720"/>
            <a:ext cx="11010811"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p:cNvCxnSpPr/>
          <p:nvPr/>
        </p:nvCxnSpPr>
        <p:spPr>
          <a:xfrm>
            <a:off x="8170280" y="2027267"/>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16DAAA-7009-4BFA-9313-18DA80509E40}"/>
              </a:ext>
            </a:extLst>
          </p:cNvPr>
          <p:cNvSpPr txBox="1"/>
          <p:nvPr/>
        </p:nvSpPr>
        <p:spPr>
          <a:xfrm>
            <a:off x="8170280" y="2062331"/>
            <a:ext cx="4044812" cy="369332"/>
          </a:xfrm>
          <a:prstGeom prst="rect">
            <a:avLst/>
          </a:prstGeom>
          <a:noFill/>
        </p:spPr>
        <p:txBody>
          <a:bodyPr wrap="square" rtlCol="0">
            <a:spAutoFit/>
          </a:bodyPr>
          <a:lstStyle/>
          <a:p>
            <a:r>
              <a:rPr lang="en-US" sz="1800" dirty="0">
                <a:hlinkClick r:id="rId6"/>
              </a:rPr>
              <a:t>Approve/Reject Action Code</a:t>
            </a:r>
            <a:endParaRPr lang="en-US" sz="1800" dirty="0"/>
          </a:p>
        </p:txBody>
      </p:sp>
      <p:sp>
        <p:nvSpPr>
          <p:cNvPr id="14" name="TextBox 13">
            <a:extLst>
              <a:ext uri="{FF2B5EF4-FFF2-40B4-BE49-F238E27FC236}">
                <a16:creationId xmlns:a16="http://schemas.microsoft.com/office/drawing/2014/main" id="{0ED6B133-127C-45F7-A6F7-791D612BB43A}"/>
              </a:ext>
            </a:extLst>
          </p:cNvPr>
          <p:cNvSpPr txBox="1"/>
          <p:nvPr/>
        </p:nvSpPr>
        <p:spPr>
          <a:xfrm>
            <a:off x="8170280" y="1556792"/>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171120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What is EML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t>The </a:t>
            </a:r>
            <a:r>
              <a:rPr lang="en-US" sz="1800" b="1" dirty="0"/>
              <a:t>Entity Manipulation Language</a:t>
            </a:r>
            <a:r>
              <a:rPr lang="en-US" sz="1800" dirty="0"/>
              <a:t> (EML) is a part of the ABAP language that enables access to RAP business objects. Because the consumption of business objects via the OData protocol requires a Fiori UI or a web API, EML enables a type-safe access to business objects directly by using ABAP.</a:t>
            </a:r>
            <a:endParaRPr lang="en-IN" sz="1800" dirty="0"/>
          </a:p>
          <a:p>
            <a:pPr algn="just"/>
            <a:r>
              <a:rPr lang="en-US" sz="1800" dirty="0"/>
              <a:t>A Business Object in RESTful ABAP is consists of multiple Entities. This is a entity composition tree with one entity acting as a root. EML is part of the ABAP language and used in context of RESTful ABAP to control the BO behavior </a:t>
            </a:r>
            <a:r>
              <a:rPr lang="en-US" sz="1800" b="1" dirty="0"/>
              <a:t>(create, read, update, delete). </a:t>
            </a:r>
          </a:p>
          <a:p>
            <a:pPr algn="just"/>
            <a:endParaRPr lang="en-US" sz="1800" b="1" dirty="0"/>
          </a:p>
          <a:p>
            <a:pPr algn="just"/>
            <a:endParaRPr lang="en-US" sz="1800" b="1" dirty="0"/>
          </a:p>
          <a:p>
            <a:pPr algn="just"/>
            <a:r>
              <a:rPr lang="en-US" sz="1800" dirty="0"/>
              <a:t>We can use the EML in ABAP to test our BO. We can call the BO using EMP from ABAP program in 2 ways</a:t>
            </a:r>
          </a:p>
          <a:p>
            <a:pPr algn="just"/>
            <a:endParaRPr lang="en-US" sz="1800" b="1" dirty="0"/>
          </a:p>
        </p:txBody>
      </p:sp>
      <p:sp>
        <p:nvSpPr>
          <p:cNvPr id="27" name="Freeform: Shape 43">
            <a:extLst>
              <a:ext uri="{FF2B5EF4-FFF2-40B4-BE49-F238E27FC236}">
                <a16:creationId xmlns:a16="http://schemas.microsoft.com/office/drawing/2014/main"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framework</a:t>
              </a:r>
              <a:r>
                <a:rPr lang="en-IN" dirty="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119810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cxnSp>
        <p:nvCxnSpPr>
          <p:cNvPr id="8" name="Straight Connector 7"/>
          <p:cNvCxnSpPr/>
          <p:nvPr/>
        </p:nvCxnSpPr>
        <p:spPr>
          <a:xfrm>
            <a:off x="7234176" y="5411643"/>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7234176" y="5446707"/>
            <a:ext cx="4044812" cy="369332"/>
          </a:xfrm>
          <a:prstGeom prst="rect">
            <a:avLst/>
          </a:prstGeom>
          <a:noFill/>
        </p:spPr>
        <p:txBody>
          <a:bodyPr wrap="square" rtlCol="0">
            <a:spAutoFit/>
          </a:bodyPr>
          <a:lstStyle/>
          <a:p>
            <a:r>
              <a:rPr lang="en-US" sz="1800" dirty="0">
                <a:hlinkClick r:id="rId4"/>
              </a:rPr>
              <a:t>Dynamic Feature Control Code</a:t>
            </a:r>
            <a:endParaRPr lang="en-US" sz="1800" dirty="0"/>
          </a:p>
        </p:txBody>
      </p:sp>
      <p:sp>
        <p:nvSpPr>
          <p:cNvPr id="12" name="TextBox 11">
            <a:extLst>
              <a:ext uri="{FF2B5EF4-FFF2-40B4-BE49-F238E27FC236}">
                <a16:creationId xmlns:a16="http://schemas.microsoft.com/office/drawing/2014/main" id="{0ED6B133-127C-45F7-A6F7-791D612BB43A}"/>
              </a:ext>
            </a:extLst>
          </p:cNvPr>
          <p:cNvSpPr txBox="1"/>
          <p:nvPr/>
        </p:nvSpPr>
        <p:spPr>
          <a:xfrm>
            <a:off x="7234176" y="4941168"/>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22804" y="6472169"/>
            <a:ext cx="2527582"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A47642-E184-92BF-74CC-93A83A02B947}"/>
              </a:ext>
            </a:extLst>
          </p:cNvPr>
          <p:cNvSpPr/>
          <p:nvPr/>
        </p:nvSpPr>
        <p:spPr>
          <a:xfrm>
            <a:off x="405780" y="476672"/>
            <a:ext cx="4032448" cy="25202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C81E2A7-59FE-D176-138E-953794A336D0}"/>
              </a:ext>
            </a:extLst>
          </p:cNvPr>
          <p:cNvSpPr/>
          <p:nvPr/>
        </p:nvSpPr>
        <p:spPr>
          <a:xfrm>
            <a:off x="1634353" y="581399"/>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F1</a:t>
            </a:r>
          </a:p>
        </p:txBody>
      </p:sp>
      <p:sp>
        <p:nvSpPr>
          <p:cNvPr id="6" name="Rectangle 5">
            <a:extLst>
              <a:ext uri="{FF2B5EF4-FFF2-40B4-BE49-F238E27FC236}">
                <a16:creationId xmlns:a16="http://schemas.microsoft.com/office/drawing/2014/main" id="{B9E888BD-086F-D79D-C78A-46ECEACBACAA}"/>
              </a:ext>
            </a:extLst>
          </p:cNvPr>
          <p:cNvSpPr/>
          <p:nvPr/>
        </p:nvSpPr>
        <p:spPr>
          <a:xfrm>
            <a:off x="1629916" y="1047927"/>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F2  1 </a:t>
            </a:r>
            <a:r>
              <a:rPr lang="en-US" dirty="0">
                <a:sym typeface="Wingdings" panose="05000000000000000000" pitchFamily="2" charset="2"/>
              </a:rPr>
              <a:t> 2</a:t>
            </a:r>
            <a:endParaRPr lang="en-US" dirty="0"/>
          </a:p>
        </p:txBody>
      </p:sp>
      <p:sp>
        <p:nvSpPr>
          <p:cNvPr id="7" name="Rectangle 6">
            <a:extLst>
              <a:ext uri="{FF2B5EF4-FFF2-40B4-BE49-F238E27FC236}">
                <a16:creationId xmlns:a16="http://schemas.microsoft.com/office/drawing/2014/main" id="{EB30A7A5-EE90-3053-4114-06B69AFDDAA2}"/>
              </a:ext>
            </a:extLst>
          </p:cNvPr>
          <p:cNvSpPr/>
          <p:nvPr/>
        </p:nvSpPr>
        <p:spPr>
          <a:xfrm>
            <a:off x="1629916" y="1524073"/>
            <a:ext cx="1584176" cy="28803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F3</a:t>
            </a:r>
          </a:p>
        </p:txBody>
      </p:sp>
      <p:sp>
        <p:nvSpPr>
          <p:cNvPr id="8" name="Rectangle 7">
            <a:extLst>
              <a:ext uri="{FF2B5EF4-FFF2-40B4-BE49-F238E27FC236}">
                <a16:creationId xmlns:a16="http://schemas.microsoft.com/office/drawing/2014/main" id="{210F4524-4AC0-4944-52C5-DE6B68F0196D}"/>
              </a:ext>
            </a:extLst>
          </p:cNvPr>
          <p:cNvSpPr/>
          <p:nvPr/>
        </p:nvSpPr>
        <p:spPr>
          <a:xfrm>
            <a:off x="2854052" y="2660776"/>
            <a:ext cx="1584176" cy="28803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Save</a:t>
            </a:r>
          </a:p>
        </p:txBody>
      </p:sp>
      <p:cxnSp>
        <p:nvCxnSpPr>
          <p:cNvPr id="10" name="Straight Arrow Connector 9">
            <a:extLst>
              <a:ext uri="{FF2B5EF4-FFF2-40B4-BE49-F238E27FC236}">
                <a16:creationId xmlns:a16="http://schemas.microsoft.com/office/drawing/2014/main" id="{39011DAA-1496-8B63-D757-1225B804C0E1}"/>
              </a:ext>
            </a:extLst>
          </p:cNvPr>
          <p:cNvCxnSpPr/>
          <p:nvPr/>
        </p:nvCxnSpPr>
        <p:spPr>
          <a:xfrm>
            <a:off x="4150196" y="2942184"/>
            <a:ext cx="0" cy="5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DF4AAA-8AB5-80D7-9D54-5B02F4091961}"/>
              </a:ext>
            </a:extLst>
          </p:cNvPr>
          <p:cNvSpPr txBox="1"/>
          <p:nvPr/>
        </p:nvSpPr>
        <p:spPr>
          <a:xfrm>
            <a:off x="3790156" y="3573016"/>
            <a:ext cx="5184576" cy="1938992"/>
          </a:xfrm>
          <a:prstGeom prst="rect">
            <a:avLst/>
          </a:prstGeom>
          <a:noFill/>
        </p:spPr>
        <p:txBody>
          <a:bodyPr wrap="square" rtlCol="0">
            <a:spAutoFit/>
          </a:bodyPr>
          <a:lstStyle/>
          <a:p>
            <a:r>
              <a:rPr lang="en-US" dirty="0"/>
              <a:t>If f1 is not initial</a:t>
            </a:r>
          </a:p>
          <a:p>
            <a:r>
              <a:rPr lang="en-US" dirty="0"/>
              <a:t>If f2 is not initial</a:t>
            </a:r>
          </a:p>
          <a:p>
            <a:r>
              <a:rPr lang="en-US" dirty="0"/>
              <a:t>   select * </a:t>
            </a:r>
            <a:r>
              <a:rPr lang="en-US" dirty="0" err="1"/>
              <a:t>checktable</a:t>
            </a:r>
            <a:r>
              <a:rPr lang="en-US" dirty="0"/>
              <a:t> where exist f2</a:t>
            </a:r>
          </a:p>
          <a:p>
            <a:r>
              <a:rPr lang="en-US" dirty="0"/>
              <a:t>If f3 is not initial</a:t>
            </a:r>
          </a:p>
          <a:p>
            <a:r>
              <a:rPr lang="en-US" dirty="0"/>
              <a:t>  check </a:t>
            </a:r>
            <a:r>
              <a:rPr lang="en-US" dirty="0" err="1"/>
              <a:t>itab</a:t>
            </a:r>
            <a:r>
              <a:rPr lang="en-US" dirty="0"/>
              <a:t> has f3</a:t>
            </a:r>
          </a:p>
        </p:txBody>
      </p:sp>
    </p:spTree>
    <p:extLst>
      <p:ext uri="{BB962C8B-B14F-4D97-AF65-F5344CB8AC3E}">
        <p14:creationId xmlns:p14="http://schemas.microsoft.com/office/powerpoint/2010/main" val="1139270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694812" y="6472169"/>
            <a:ext cx="2455574"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p:cNvCxnSpPr/>
          <p:nvPr/>
        </p:nvCxnSpPr>
        <p:spPr>
          <a:xfrm>
            <a:off x="477788" y="4259515"/>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16DAAA-7009-4BFA-9313-18DA80509E40}"/>
              </a:ext>
            </a:extLst>
          </p:cNvPr>
          <p:cNvSpPr txBox="1"/>
          <p:nvPr/>
        </p:nvSpPr>
        <p:spPr>
          <a:xfrm>
            <a:off x="477788" y="4294579"/>
            <a:ext cx="4044812" cy="369332"/>
          </a:xfrm>
          <a:prstGeom prst="rect">
            <a:avLst/>
          </a:prstGeom>
          <a:noFill/>
        </p:spPr>
        <p:txBody>
          <a:bodyPr wrap="square" rtlCol="0">
            <a:spAutoFit/>
          </a:bodyPr>
          <a:lstStyle/>
          <a:p>
            <a:r>
              <a:rPr lang="en-US" sz="1800" dirty="0">
                <a:hlinkClick r:id="rId3"/>
              </a:rPr>
              <a:t>Validation Code</a:t>
            </a:r>
            <a:endParaRPr lang="en-US" sz="1800" dirty="0"/>
          </a:p>
        </p:txBody>
      </p:sp>
      <p:sp>
        <p:nvSpPr>
          <p:cNvPr id="9" name="TextBox 8">
            <a:extLst>
              <a:ext uri="{FF2B5EF4-FFF2-40B4-BE49-F238E27FC236}">
                <a16:creationId xmlns:a16="http://schemas.microsoft.com/office/drawing/2014/main" id="{0ED6B133-127C-45F7-A6F7-791D612BB43A}"/>
              </a:ext>
            </a:extLst>
          </p:cNvPr>
          <p:cNvSpPr txBox="1"/>
          <p:nvPr/>
        </p:nvSpPr>
        <p:spPr>
          <a:xfrm>
            <a:off x="477788" y="3789040"/>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67618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6820" y="6472169"/>
            <a:ext cx="2383566" cy="359545"/>
          </a:xfrm>
        </p:spPr>
        <p:txBody>
          <a:bodyPr/>
          <a:lstStyle/>
          <a:p>
            <a:pPr>
              <a:defRPr/>
            </a:pPr>
            <a:r>
              <a:rPr lang="en-US" sz="1400" b="1" dirty="0">
                <a:solidFill>
                  <a:schemeClr val="tx1"/>
                </a:solidFill>
              </a:rPr>
              <a:t>www.anubhavtrainings.com</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a:hlinkClick r:id="rId3"/>
              </a:rPr>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flight_price and currency_code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4"/>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70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7992888" cy="5563449"/>
          </a:xfrm>
        </p:spPr>
        <p:txBody>
          <a:bodyPr>
            <a:normAutofit lnSpcReduction="10000"/>
          </a:bodyPr>
          <a:lstStyle/>
          <a:p>
            <a:pPr marL="285750" indent="-285750" algn="l">
              <a:buFont typeface="Arial" panose="020B0604020202020204" pitchFamily="34" charset="0"/>
              <a:buChar char="•"/>
            </a:pPr>
            <a:r>
              <a:rPr lang="en-US" sz="1600" dirty="0">
                <a:solidFill>
                  <a:schemeClr val="tx1"/>
                </a:solidFill>
                <a:latin typeface="+mn-lt"/>
              </a:rPr>
              <a:t>You can draft-enable a business object to automatically persist transactional data in the backend. This approach supports stateless communication for your applications.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Modern cloud-ready apps require a stateless communication pattern, for example to leverage cloud capabilities like elasticity and scalability. Thus, there is no fixed backend session resource along a business transaction for each user and the incoming requests can be dispatched to different backend resources, which supports load balancing. On the other hand apps are stateful from end-user perspective. Business data that is entered by the end user needs to be locked, validated and enriched via ABAP business logic on backend side.</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concept fills the gap between a stateless communication pattern and a stateful application by applying REST principles:</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The draft represents the state and stores the transactional changes on the database in shadow tables. It is an addressable resource, the exact copy of the active data that is currently being edited. </a:t>
            </a:r>
          </a:p>
          <a:p>
            <a:pPr marL="285750" indent="-285750" algn="l">
              <a:buFont typeface="Arial" panose="020B0604020202020204" pitchFamily="34" charset="0"/>
              <a:buChar char="•"/>
            </a:pPr>
            <a:endParaRPr lang="en-US" sz="1600" dirty="0">
              <a:solidFill>
                <a:schemeClr val="tx1"/>
              </a:solidFill>
              <a:latin typeface="+mn-lt"/>
            </a:endParaRPr>
          </a:p>
          <a:p>
            <a:pPr marL="285750" indent="-285750" algn="l">
              <a:buFont typeface="Arial" panose="020B0604020202020204" pitchFamily="34" charset="0"/>
              <a:buChar char="•"/>
            </a:pPr>
            <a:r>
              <a:rPr lang="en-US" sz="1600" dirty="0">
                <a:solidFill>
                  <a:schemeClr val="tx1"/>
                </a:solidFill>
                <a:latin typeface="+mn-lt"/>
              </a:rPr>
              <a:t>Draft-enabled applications allow the end user to store changed data in the backend and continue at a later point in time or from a different device, even if the application terminates unexpectedly. </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0BE63F5A-4FA9-457B-A9C9-529D10691D4B}"/>
              </a:ext>
            </a:extLst>
          </p:cNvPr>
          <p:cNvPicPr>
            <a:picLocks noChangeAspect="1"/>
          </p:cNvPicPr>
          <p:nvPr/>
        </p:nvPicPr>
        <p:blipFill>
          <a:blip r:embed="rId2"/>
          <a:stretch>
            <a:fillRect/>
          </a:stretch>
        </p:blipFill>
        <p:spPr>
          <a:xfrm>
            <a:off x="8099200" y="1412776"/>
            <a:ext cx="3960440" cy="2720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272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b="1" dirty="0">
                <a:solidFill>
                  <a:schemeClr val="tx1"/>
                </a:solidFill>
                <a:latin typeface="+mn-lt"/>
              </a:rPr>
              <a:t>Draft tables are fully managed by the RAP framework at runtime</a:t>
            </a:r>
          </a:p>
          <a:p>
            <a:pPr marL="342900" indent="-342900" algn="l">
              <a:buFont typeface="+mj-lt"/>
              <a:buAutoNum type="arabicPeriod"/>
            </a:pPr>
            <a:r>
              <a:rPr lang="en-US" sz="1600" dirty="0">
                <a:solidFill>
                  <a:schemeClr val="tx1"/>
                </a:solidFill>
                <a:latin typeface="+mn-lt"/>
              </a:rPr>
              <a:t>Add the addition with draft; after the managed; keyword in the header section to enable draft handling for your business object.</a:t>
            </a:r>
          </a:p>
          <a:p>
            <a:pPr marL="342900" indent="-342900" algn="l">
              <a:buFont typeface="+mj-lt"/>
              <a:buAutoNum type="arabicPeriod"/>
            </a:pPr>
            <a:r>
              <a:rPr lang="en-US" sz="1600" dirty="0">
                <a:solidFill>
                  <a:schemeClr val="tx1"/>
                </a:solidFill>
                <a:latin typeface="+mn-lt"/>
              </a:rPr>
              <a:t>Specify the draft table for the travel &amp; booking entity, where the draft travel data will be persisted as show on the screenshot.</a:t>
            </a:r>
          </a:p>
          <a:p>
            <a:pPr marL="342900" indent="-342900" algn="l">
              <a:buFont typeface="+mj-lt"/>
              <a:buAutoNum type="arabicPeriod"/>
            </a:pPr>
            <a:r>
              <a:rPr lang="en-US" sz="1600" dirty="0">
                <a:solidFill>
                  <a:schemeClr val="tx1"/>
                </a:solidFill>
                <a:latin typeface="+mn-lt"/>
              </a:rPr>
              <a:t>Replace the association definition in the base behavior definition to solve the warnings indicating that the associations are implicitly draft enabled as this is a draft enabled business object. For this, use the code snippet provided below to replace the one currently defined in the travel behavior definition as shown on the screenshot. Do the same for the _Travel association.</a:t>
            </a:r>
          </a:p>
          <a:p>
            <a:pPr marL="342900" indent="-342900" algn="l">
              <a:buFont typeface="+mj-lt"/>
              <a:buAutoNum type="arabicPeriod"/>
            </a:pPr>
            <a:r>
              <a:rPr lang="en-US" sz="1600" dirty="0">
                <a:solidFill>
                  <a:schemeClr val="tx1"/>
                </a:solidFill>
                <a:latin typeface="+mn-lt"/>
              </a:rPr>
              <a:t>Specify a total etag field in the root entity of your BO. This is required to identify changes to active instances in cases where the durable lock has expired. The field LastChangedAt will be used for the purpose in the present scenario.</a:t>
            </a:r>
          </a:p>
          <a:p>
            <a:pPr algn="l"/>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0B33D7C1-DD1E-48FD-B42E-BC12205C1F92}"/>
              </a:ext>
            </a:extLst>
          </p:cNvPr>
          <p:cNvPicPr>
            <a:picLocks noChangeAspect="1"/>
          </p:cNvPicPr>
          <p:nvPr/>
        </p:nvPicPr>
        <p:blipFill>
          <a:blip r:embed="rId2"/>
          <a:stretch>
            <a:fillRect/>
          </a:stretch>
        </p:blipFill>
        <p:spPr>
          <a:xfrm>
            <a:off x="244609" y="3690443"/>
            <a:ext cx="3816423" cy="1912814"/>
          </a:xfrm>
          <a:prstGeom prst="rect">
            <a:avLst/>
          </a:prstGeom>
          <a:ln>
            <a:noFill/>
          </a:ln>
          <a:effectLst>
            <a:outerShdw blurRad="292100" dist="139700" dir="2700000" algn="tl" rotWithShape="0">
              <a:srgbClr val="333333">
                <a:alpha val="65000"/>
              </a:srgbClr>
            </a:outerShdw>
          </a:effectLst>
        </p:spPr>
      </p:pic>
      <p:pic>
        <p:nvPicPr>
          <p:cNvPr id="5122" name="Picture 2" descr="C:\Users\Anubhav\AppData\Local\Temp\SNAGHTMLa3ac64f.PNG">
            <a:extLst>
              <a:ext uri="{FF2B5EF4-FFF2-40B4-BE49-F238E27FC236}">
                <a16:creationId xmlns:a16="http://schemas.microsoft.com/office/drawing/2014/main" id="{CEBF6D47-91BA-4E12-8852-EA95322BC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93" y="3690443"/>
            <a:ext cx="3859862" cy="191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D33183-BC54-4546-A425-4B0F5646182A}"/>
              </a:ext>
            </a:extLst>
          </p:cNvPr>
          <p:cNvPicPr>
            <a:picLocks noChangeAspect="1"/>
          </p:cNvPicPr>
          <p:nvPr/>
        </p:nvPicPr>
        <p:blipFill rotWithShape="1">
          <a:blip r:embed="rId4"/>
          <a:srcRect r="22408"/>
          <a:stretch/>
        </p:blipFill>
        <p:spPr>
          <a:xfrm>
            <a:off x="8724278" y="3690443"/>
            <a:ext cx="3027168" cy="1912814"/>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26407FD9-D58A-4E22-A4C0-8A40FE461FA5}"/>
              </a:ext>
            </a:extLst>
          </p:cNvPr>
          <p:cNvSpPr/>
          <p:nvPr/>
        </p:nvSpPr>
        <p:spPr>
          <a:xfrm>
            <a:off x="4173005"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0568E4B-7F18-493B-B097-7630B8D07B03}"/>
              </a:ext>
            </a:extLst>
          </p:cNvPr>
          <p:cNvSpPr/>
          <p:nvPr/>
        </p:nvSpPr>
        <p:spPr>
          <a:xfrm>
            <a:off x="8446102" y="4432993"/>
            <a:ext cx="253715" cy="36004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990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972130"/>
            <a:ext cx="10771237" cy="400110"/>
          </a:xfrm>
          <a:prstGeom prst="rect">
            <a:avLst/>
          </a:prstGeom>
        </p:spPr>
        <p:txBody>
          <a:bodyPr wrap="square">
            <a:spAutoFit/>
          </a:bodyPr>
          <a:lstStyle/>
          <a:p>
            <a:r>
              <a:rPr lang="en-US" sz="2000" dirty="0"/>
              <a:t>The EML provides </a:t>
            </a:r>
            <a:r>
              <a:rPr lang="en-US" sz="2000" i="1" dirty="0"/>
              <a:t>us 3 important access statements </a:t>
            </a:r>
            <a:r>
              <a:rPr lang="en-US" sz="2000" dirty="0"/>
              <a:t>for Data Manipulation using BO( Business Object ).</a:t>
            </a:r>
          </a:p>
        </p:txBody>
      </p:sp>
      <p:sp>
        <p:nvSpPr>
          <p:cNvPr id="7" name="TextBox 20"/>
          <p:cNvSpPr txBox="1"/>
          <p:nvPr/>
        </p:nvSpPr>
        <p:spPr>
          <a:xfrm>
            <a:off x="836888" y="132717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3"/>
                </a:solidFill>
                <a:latin typeface="Arial" pitchFamily="34" charset="0"/>
                <a:cs typeface="Arial" pitchFamily="34" charset="0"/>
              </a:rPr>
              <a:t>01</a:t>
            </a:r>
          </a:p>
        </p:txBody>
      </p:sp>
      <p:sp>
        <p:nvSpPr>
          <p:cNvPr id="9" name="TextBox 27"/>
          <p:cNvSpPr txBox="1"/>
          <p:nvPr/>
        </p:nvSpPr>
        <p:spPr>
          <a:xfrm>
            <a:off x="1944132" y="132717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latin typeface="Arial" panose="020B0604020202020204" pitchFamily="34" charset="0"/>
                <a:cs typeface="Arial" panose="020B0604020202020204" pitchFamily="34" charset="0"/>
              </a:rPr>
              <a:t>Perform the CUD ( Create ,Update ,Delete on BO</a:t>
            </a:r>
            <a:endParaRPr lang="en-US" sz="2000" b="1" kern="0" dirty="0">
              <a:latin typeface="Arial" pitchFamily="34" charset="0"/>
              <a:cs typeface="Arial" pitchFamily="34" charset="0"/>
            </a:endParaRPr>
          </a:p>
        </p:txBody>
      </p:sp>
      <p:sp>
        <p:nvSpPr>
          <p:cNvPr id="10" name="TextBox 30"/>
          <p:cNvSpPr txBox="1"/>
          <p:nvPr/>
        </p:nvSpPr>
        <p:spPr>
          <a:xfrm>
            <a:off x="836888" y="391946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1"/>
                </a:solidFill>
                <a:latin typeface="Arial" pitchFamily="34" charset="0"/>
                <a:cs typeface="Arial" pitchFamily="34" charset="0"/>
              </a:rPr>
              <a:t>02</a:t>
            </a:r>
          </a:p>
        </p:txBody>
      </p:sp>
      <p:sp>
        <p:nvSpPr>
          <p:cNvPr id="12" name="TextBox 31"/>
          <p:cNvSpPr txBox="1"/>
          <p:nvPr/>
        </p:nvSpPr>
        <p:spPr>
          <a:xfrm>
            <a:off x="1944132" y="420749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Will actually persist the changes in the DB from transaction buffer.  Any modify operation that are executed within behavior pool or by ABAP program are not causing any DB change because they are applied on transaction Buffer and this buffer content will disappear when ABAP session ends. So if we want the changes to be passed to SAVE SEQUENCE and persisted, we will use the COMMIT ENTITIES statement.</a:t>
            </a:r>
          </a:p>
          <a:p>
            <a:pPr algn="just"/>
            <a:r>
              <a:rPr lang="en-US" sz="1800" dirty="0"/>
              <a:t>finalize ( )</a:t>
            </a:r>
          </a:p>
          <a:p>
            <a:pPr algn="just"/>
            <a:r>
              <a:rPr lang="en-IN" sz="1800" dirty="0"/>
              <a:t>check_before_save( )</a:t>
            </a:r>
          </a:p>
          <a:p>
            <a:pPr algn="just"/>
            <a:r>
              <a:rPr lang="en-IN" sz="1800" dirty="0"/>
              <a:t>Adjust_numbers( )</a:t>
            </a:r>
          </a:p>
          <a:p>
            <a:pPr algn="just"/>
            <a:r>
              <a:rPr lang="en-IN" sz="1800" dirty="0"/>
              <a:t>Save( )</a:t>
            </a:r>
          </a:p>
        </p:txBody>
      </p:sp>
      <p:sp>
        <p:nvSpPr>
          <p:cNvPr id="13" name="TextBox 32"/>
          <p:cNvSpPr txBox="1"/>
          <p:nvPr/>
        </p:nvSpPr>
        <p:spPr>
          <a:xfrm>
            <a:off x="1944132" y="391946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Commit Entities</a:t>
            </a:r>
          </a:p>
        </p:txBody>
      </p:sp>
      <p:sp>
        <p:nvSpPr>
          <p:cNvPr id="17" name="TextBox 31"/>
          <p:cNvSpPr txBox="1"/>
          <p:nvPr/>
        </p:nvSpPr>
        <p:spPr>
          <a:xfrm>
            <a:off x="1989956" y="161521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t>MODIFY ENTITIES OF </a:t>
            </a:r>
            <a:r>
              <a:rPr lang="en-IN" sz="1800" i="1" dirty="0"/>
              <a:t>RootEntityName</a:t>
            </a:r>
          </a:p>
          <a:p>
            <a:r>
              <a:rPr lang="en-IN" sz="1800" dirty="0"/>
              <a:t>ENTITY EntityAliasName</a:t>
            </a:r>
          </a:p>
          <a:p>
            <a:r>
              <a:rPr lang="en-IN" sz="1800" dirty="0"/>
              <a:t>[ CREATE FROM  it_instance_c ]</a:t>
            </a:r>
          </a:p>
          <a:p>
            <a:r>
              <a:rPr lang="en-IN" sz="1800" dirty="0"/>
              <a:t>[ UPDATE FROM it_instance_u ]</a:t>
            </a:r>
          </a:p>
          <a:p>
            <a:r>
              <a:rPr lang="en-IN" sz="1800" dirty="0"/>
              <a:t>[ DELETE FROM it_instance_d ]</a:t>
            </a:r>
          </a:p>
          <a:p>
            <a:r>
              <a:rPr lang="en-IN" sz="1800" dirty="0"/>
              <a:t>[ CREATE BY \AssociationName FROM it_instance_cba ]</a:t>
            </a:r>
          </a:p>
          <a:p>
            <a:r>
              <a:rPr lang="en-IN" sz="1800" dirty="0"/>
              <a:t>[ RESULT et_result_tab ] [ FAILED failed ] [ REPORTED response ] [ MAPPED mapped ]</a:t>
            </a:r>
          </a:p>
        </p:txBody>
      </p:sp>
    </p:spTree>
    <p:extLst>
      <p:ext uri="{BB962C8B-B14F-4D97-AF65-F5344CB8AC3E}">
        <p14:creationId xmlns:p14="http://schemas.microsoft.com/office/powerpoint/2010/main" val="81531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Steps to implement Draft</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800" dirty="0">
                <a:solidFill>
                  <a:schemeClr val="tx1"/>
                </a:solidFill>
                <a:latin typeface="+mn-lt"/>
              </a:rPr>
              <a:t>5. When a draft instance is going to be activated, the SAP Fiori elements UI calls the draft determine action prepare in the backend. This call takes place in a separate OData changeset to allow for saving the state messages even in case the activation fails due to failing validations. In order to execute the validations during prepare, you need to assign them to the draft determine action prepare trigger.</a:t>
            </a:r>
          </a:p>
          <a:p>
            <a:pPr algn="l"/>
            <a:endParaRPr lang="en-US" sz="1800" dirty="0">
              <a:solidFill>
                <a:schemeClr val="tx1"/>
              </a:solidFill>
              <a:latin typeface="+mn-lt"/>
            </a:endParaRPr>
          </a:p>
          <a:p>
            <a:pPr algn="l"/>
            <a:r>
              <a:rPr lang="en-US" sz="1800" dirty="0">
                <a:solidFill>
                  <a:schemeClr val="tx1"/>
                </a:solidFill>
                <a:latin typeface="+mn-lt"/>
              </a:rPr>
              <a:t>6. At Last, we will enable the draft handling for the managed based business object (BO) with a few additions in the behavior definition.</a:t>
            </a:r>
          </a:p>
          <a:p>
            <a:pPr algn="l"/>
            <a:r>
              <a:rPr lang="en-US" sz="1800" dirty="0">
                <a:solidFill>
                  <a:schemeClr val="tx1"/>
                </a:solidFill>
                <a:latin typeface="+mn-lt"/>
                <a:hlinkClick r:id="rId2"/>
              </a:rPr>
              <a:t>Draft Implementation Code</a:t>
            </a:r>
            <a:endParaRPr lang="en-US" sz="18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6DFEFA3D-E15F-4973-AEA0-9B27C0CE3F90}"/>
              </a:ext>
            </a:extLst>
          </p:cNvPr>
          <p:cNvPicPr>
            <a:picLocks noChangeAspect="1"/>
          </p:cNvPicPr>
          <p:nvPr/>
        </p:nvPicPr>
        <p:blipFill rotWithShape="1">
          <a:blip r:embed="rId3"/>
          <a:srcRect r="20802"/>
          <a:stretch/>
        </p:blipFill>
        <p:spPr>
          <a:xfrm>
            <a:off x="333772" y="3856608"/>
            <a:ext cx="4176464" cy="1851820"/>
          </a:xfrm>
          <a:prstGeom prst="rect">
            <a:avLst/>
          </a:prstGeom>
        </p:spPr>
      </p:pic>
      <p:pic>
        <p:nvPicPr>
          <p:cNvPr id="6" name="Picture 5">
            <a:extLst>
              <a:ext uri="{FF2B5EF4-FFF2-40B4-BE49-F238E27FC236}">
                <a16:creationId xmlns:a16="http://schemas.microsoft.com/office/drawing/2014/main" id="{2C44DF20-924A-4506-8EE3-B1BC85409260}"/>
              </a:ext>
            </a:extLst>
          </p:cNvPr>
          <p:cNvPicPr>
            <a:picLocks noChangeAspect="1"/>
          </p:cNvPicPr>
          <p:nvPr/>
        </p:nvPicPr>
        <p:blipFill>
          <a:blip r:embed="rId4"/>
          <a:stretch>
            <a:fillRect/>
          </a:stretch>
        </p:blipFill>
        <p:spPr>
          <a:xfrm>
            <a:off x="6262491" y="2990790"/>
            <a:ext cx="5598991" cy="3379302"/>
          </a:xfrm>
          <a:prstGeom prst="rect">
            <a:avLst/>
          </a:prstGeom>
          <a:ln>
            <a:noFill/>
          </a:ln>
          <a:effectLst>
            <a:outerShdw blurRad="292100" dist="139700" dir="2700000" algn="tl" rotWithShape="0">
              <a:srgbClr val="333333">
                <a:alpha val="65000"/>
              </a:srgbClr>
            </a:outerShdw>
          </a:effectLst>
        </p:spPr>
      </p:pic>
      <p:sp>
        <p:nvSpPr>
          <p:cNvPr id="7" name="Trapezoid 6">
            <a:extLst>
              <a:ext uri="{FF2B5EF4-FFF2-40B4-BE49-F238E27FC236}">
                <a16:creationId xmlns:a16="http://schemas.microsoft.com/office/drawing/2014/main" id="{3CF9945D-8CE6-41B7-BD84-CF2E0B472A12}"/>
              </a:ext>
            </a:extLst>
          </p:cNvPr>
          <p:cNvSpPr/>
          <p:nvPr/>
        </p:nvSpPr>
        <p:spPr>
          <a:xfrm rot="16200000">
            <a:off x="3983665" y="3922458"/>
            <a:ext cx="2805397" cy="172011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326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Enable Early Numbering for Travel and Booking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9145016" cy="5563449"/>
          </a:xfrm>
        </p:spPr>
        <p:txBody>
          <a:bodyPr>
            <a:normAutofit/>
          </a:bodyPr>
          <a:lstStyle/>
          <a:p>
            <a:pPr algn="l"/>
            <a:r>
              <a:rPr lang="en-US" sz="1600" b="1" dirty="0">
                <a:solidFill>
                  <a:schemeClr val="tx1"/>
                </a:solidFill>
                <a:latin typeface="+mn-lt"/>
              </a:rPr>
              <a:t>About Numbering</a:t>
            </a:r>
          </a:p>
          <a:p>
            <a:pPr algn="l"/>
            <a:r>
              <a:rPr lang="en-US" sz="1600" dirty="0">
                <a:solidFill>
                  <a:schemeClr val="tx1"/>
                </a:solidFill>
                <a:latin typeface="+mn-lt"/>
              </a:rPr>
              <a:t>Numbering is about setting values for primary key fields of entity instances during runtime.</a:t>
            </a:r>
          </a:p>
          <a:p>
            <a:pPr algn="l"/>
            <a:r>
              <a:rPr lang="en-US" sz="1600" dirty="0">
                <a:solidFill>
                  <a:schemeClr val="tx1"/>
                </a:solidFill>
                <a:latin typeface="+mn-lt"/>
              </a:rPr>
              <a:t>The primary key of a business object entity can be composed of one or more key fields, which are identified by the keyword key in the underlying CDS view of the business object. The set of primary key fields uniquely identify each instance of a business object. The primary key value of a business object instance cannot be changed after the CREATE.</a:t>
            </a:r>
          </a:p>
          <a:p>
            <a:pPr algn="l"/>
            <a:r>
              <a:rPr lang="en-US" sz="1600" dirty="0">
                <a:solidFill>
                  <a:schemeClr val="tx1"/>
                </a:solidFill>
                <a:latin typeface="+mn-lt"/>
              </a:rPr>
              <a:t>There are various options to handle the numbering for primary key fields depending on when (early or late during the transactional processing) and by whom (consumer, application developer, or framework) the primary key values are set. You can assign a numbering type for each primary key field separately.</a:t>
            </a:r>
          </a:p>
          <a:p>
            <a:pPr algn="l"/>
            <a:endParaRPr lang="en-US" sz="1600" dirty="0">
              <a:solidFill>
                <a:schemeClr val="tx1"/>
              </a:solidFill>
              <a:latin typeface="+mn-lt"/>
            </a:endParaRPr>
          </a:p>
          <a:p>
            <a:pPr algn="l"/>
            <a:r>
              <a:rPr lang="en-US" sz="1600" b="1" dirty="0">
                <a:solidFill>
                  <a:schemeClr val="tx1"/>
                </a:solidFill>
                <a:latin typeface="+mn-lt"/>
              </a:rPr>
              <a:t>Early and Late Numbering</a:t>
            </a:r>
          </a:p>
          <a:p>
            <a:pPr algn="l"/>
            <a:r>
              <a:rPr lang="en-US" sz="1600" dirty="0">
                <a:solidFill>
                  <a:schemeClr val="tx1"/>
                </a:solidFill>
                <a:latin typeface="+mn-lt"/>
              </a:rPr>
              <a:t>In an early numbering scenario, the primary key value is set instantly after the modify request for the CREATE is executed. The key values can be passed externally by the consumer or can be set internally by the framework or an implementation of the FOR NUMBERING method. For more information, see Early Numbering.</a:t>
            </a:r>
          </a:p>
          <a:p>
            <a:pPr algn="l"/>
            <a:r>
              <a:rPr lang="en-US" sz="1600" dirty="0">
                <a:solidFill>
                  <a:schemeClr val="tx1"/>
                </a:solidFill>
                <a:latin typeface="+mn-lt"/>
              </a:rPr>
              <a:t>In a late numbering scenario, the key values are always assigned internally without consumer interaction after the point of no return in the interaction phase has passed, and the SAVE sequence is triggered. This ensures a gap free key value assignment like it is required for example for invoices. For more information, see Late Numbering.</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078" name="Picture 6" descr="Numbered Information - Free business icons">
            <a:extLst>
              <a:ext uri="{FF2B5EF4-FFF2-40B4-BE49-F238E27FC236}">
                <a16:creationId xmlns:a16="http://schemas.microsoft.com/office/drawing/2014/main" id="{2BA206C5-4168-4C3F-BE72-3E0E4BC3D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7048" y="915575"/>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Implementation for Early Numbering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marL="457200" indent="-457200" algn="l">
              <a:buFont typeface="+mj-lt"/>
              <a:buAutoNum type="arabicPeriod"/>
            </a:pPr>
            <a:r>
              <a:rPr lang="en-US" sz="2000" dirty="0">
                <a:solidFill>
                  <a:schemeClr val="tx1"/>
                </a:solidFill>
                <a:latin typeface="+mn-lt"/>
              </a:rPr>
              <a:t>Add the addition early numbering keyword as shown below to enable early numbering for your travel entity.</a:t>
            </a:r>
          </a:p>
          <a:p>
            <a:pPr marL="457200" indent="-457200" algn="l">
              <a:buFont typeface="+mj-lt"/>
              <a:buAutoNum type="arabicPeriod"/>
            </a:pPr>
            <a:r>
              <a:rPr lang="en-US" sz="2000" dirty="0">
                <a:solidFill>
                  <a:schemeClr val="tx1"/>
                </a:solidFill>
                <a:latin typeface="+mn-lt"/>
              </a:rPr>
              <a:t>The ADT Quick Fix feature can be used to add the earlynumbering method for travel entity.</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2"/>
              </a:rPr>
              <a:t>code here</a:t>
            </a:r>
            <a:endParaRPr lang="en-US" sz="2000" dirty="0">
              <a:solidFill>
                <a:schemeClr val="tx1"/>
              </a:solidFill>
              <a:latin typeface="+mn-lt"/>
            </a:endParaRPr>
          </a:p>
          <a:p>
            <a:pPr marL="457200" indent="-457200" algn="l">
              <a:buFont typeface="+mj-lt"/>
              <a:buAutoNum type="arabicPeriod"/>
            </a:pPr>
            <a:r>
              <a:rPr lang="en-US" sz="2000" dirty="0">
                <a:solidFill>
                  <a:schemeClr val="tx1"/>
                </a:solidFill>
                <a:latin typeface="+mn-lt"/>
              </a:rPr>
              <a:t>Repeat the same for the booking by adding early numbering</a:t>
            </a:r>
          </a:p>
          <a:p>
            <a:pPr marL="457200" indent="-457200" algn="l">
              <a:buFont typeface="+mj-lt"/>
              <a:buAutoNum type="arabicPeriod"/>
            </a:pPr>
            <a:r>
              <a:rPr lang="en-US" sz="2000" dirty="0">
                <a:solidFill>
                  <a:schemeClr val="tx1"/>
                </a:solidFill>
                <a:latin typeface="+mn-lt"/>
              </a:rPr>
              <a:t>Implement the function to handle early numbering – </a:t>
            </a:r>
            <a:r>
              <a:rPr lang="en-US" sz="2000" dirty="0">
                <a:solidFill>
                  <a:schemeClr val="tx1"/>
                </a:solidFill>
                <a:latin typeface="+mn-lt"/>
                <a:hlinkClick r:id="rId3"/>
              </a:rPr>
              <a:t>code here</a:t>
            </a:r>
            <a:endParaRPr lang="en-US" sz="20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a:extLst>
              <a:ext uri="{FF2B5EF4-FFF2-40B4-BE49-F238E27FC236}">
                <a16:creationId xmlns:a16="http://schemas.microsoft.com/office/drawing/2014/main" id="{3B3793CB-FB88-4C1F-93D0-DDA43F2C5F38}"/>
              </a:ext>
            </a:extLst>
          </p:cNvPr>
          <p:cNvPicPr>
            <a:picLocks noChangeAspect="1"/>
          </p:cNvPicPr>
          <p:nvPr/>
        </p:nvPicPr>
        <p:blipFill>
          <a:blip r:embed="rId4"/>
          <a:stretch>
            <a:fillRect/>
          </a:stretch>
        </p:blipFill>
        <p:spPr>
          <a:xfrm>
            <a:off x="202193" y="3338161"/>
            <a:ext cx="4982804" cy="25202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12D177-B98A-4E5D-8D83-889B108B5094}"/>
              </a:ext>
            </a:extLst>
          </p:cNvPr>
          <p:cNvPicPr>
            <a:picLocks noChangeAspect="1"/>
          </p:cNvPicPr>
          <p:nvPr/>
        </p:nvPicPr>
        <p:blipFill>
          <a:blip r:embed="rId5"/>
          <a:stretch>
            <a:fillRect/>
          </a:stretch>
        </p:blipFill>
        <p:spPr>
          <a:xfrm>
            <a:off x="6178856" y="3245572"/>
            <a:ext cx="5686902" cy="2703709"/>
          </a:xfrm>
          <a:prstGeom prst="rect">
            <a:avLst/>
          </a:prstGeom>
          <a:ln>
            <a:noFill/>
          </a:ln>
          <a:effectLst>
            <a:outerShdw blurRad="292100" dist="139700" dir="2700000" algn="tl" rotWithShape="0">
              <a:srgbClr val="333333">
                <a:alpha val="65000"/>
              </a:srgbClr>
            </a:outerShdw>
          </a:effectLst>
        </p:spPr>
      </p:pic>
      <p:sp>
        <p:nvSpPr>
          <p:cNvPr id="7" name="Arrow: Chevron 6">
            <a:extLst>
              <a:ext uri="{FF2B5EF4-FFF2-40B4-BE49-F238E27FC236}">
                <a16:creationId xmlns:a16="http://schemas.microsoft.com/office/drawing/2014/main" id="{6B72CE04-D4DC-4FA8-8FF1-23353F3547CD}"/>
              </a:ext>
            </a:extLst>
          </p:cNvPr>
          <p:cNvSpPr/>
          <p:nvPr/>
        </p:nvSpPr>
        <p:spPr>
          <a:xfrm>
            <a:off x="5386768" y="4202257"/>
            <a:ext cx="640770"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2388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What is Augmenting</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With an augmentation implementation you can add data or modify incoming requests on the projection layer before data reaches the transactional buffer. You can add data to a modify request or issue additional requests by augmenting the operation before the request is passed to the base business object.</a:t>
            </a:r>
          </a:p>
          <a:p>
            <a:pPr algn="l"/>
            <a:endParaRPr lang="en-US" sz="1600" dirty="0">
              <a:solidFill>
                <a:schemeClr val="tx1"/>
              </a:solidFill>
              <a:latin typeface="+mn-lt"/>
            </a:endParaRPr>
          </a:p>
          <a:p>
            <a:pPr algn="l"/>
            <a:r>
              <a:rPr lang="en-US" sz="1600" b="1" dirty="0">
                <a:solidFill>
                  <a:schemeClr val="tx1"/>
                </a:solidFill>
                <a:latin typeface="+mn-lt"/>
              </a:rPr>
              <a:t>Use case</a:t>
            </a:r>
          </a:p>
          <a:p>
            <a:pPr algn="l"/>
            <a:r>
              <a:rPr lang="en-US" sz="1600" dirty="0">
                <a:solidFill>
                  <a:schemeClr val="tx1"/>
                </a:solidFill>
                <a:latin typeface="+mn-lt"/>
              </a:rPr>
              <a:t>• Defaulting for incoming requests.</a:t>
            </a:r>
          </a:p>
          <a:p>
            <a:pPr algn="l"/>
            <a:r>
              <a:rPr lang="en-US" sz="1600" dirty="0">
                <a:solidFill>
                  <a:schemeClr val="tx1"/>
                </a:solidFill>
                <a:latin typeface="+mn-lt"/>
              </a:rPr>
              <a:t>• Behavior-enabling denormalized fields, for example enabling editing of language dependent fields.</a:t>
            </a:r>
          </a:p>
          <a:p>
            <a:pPr algn="l"/>
            <a:endParaRPr lang="en-US" sz="1600" dirty="0">
              <a:solidFill>
                <a:schemeClr val="tx1"/>
              </a:solidFill>
              <a:latin typeface="+mn-lt"/>
            </a:endParaRPr>
          </a:p>
          <a:p>
            <a:pPr algn="l"/>
            <a:r>
              <a:rPr lang="en-US" sz="1600" b="1" dirty="0">
                <a:solidFill>
                  <a:schemeClr val="tx1"/>
                </a:solidFill>
                <a:latin typeface="+mn-lt"/>
              </a:rPr>
              <a:t>Definition</a:t>
            </a:r>
          </a:p>
          <a:p>
            <a:pPr algn="l"/>
            <a:r>
              <a:rPr lang="en-US" sz="1600" dirty="0">
                <a:solidFill>
                  <a:schemeClr val="tx1"/>
                </a:solidFill>
                <a:latin typeface="+mn-lt"/>
              </a:rPr>
              <a:t>Augmentation is defined in the projection behavior definition on the relevant operation with the following syntax:</a:t>
            </a: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E8F18220-766A-4767-9B86-F6764B2D952A}"/>
              </a:ext>
            </a:extLst>
          </p:cNvPr>
          <p:cNvPicPr>
            <a:picLocks noChangeAspect="1"/>
          </p:cNvPicPr>
          <p:nvPr/>
        </p:nvPicPr>
        <p:blipFill>
          <a:blip r:embed="rId2"/>
          <a:stretch>
            <a:fillRect/>
          </a:stretch>
        </p:blipFill>
        <p:spPr>
          <a:xfrm>
            <a:off x="189757" y="4077072"/>
            <a:ext cx="4450466" cy="2110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464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2FA-42BF-471A-85F3-02F07B6C7B6C}"/>
              </a:ext>
            </a:extLst>
          </p:cNvPr>
          <p:cNvSpPr>
            <a:spLocks noGrp="1"/>
          </p:cNvSpPr>
          <p:nvPr>
            <p:ph type="ctrTitle"/>
          </p:nvPr>
        </p:nvSpPr>
        <p:spPr>
          <a:xfrm>
            <a:off x="117748" y="188640"/>
            <a:ext cx="11377264" cy="578494"/>
          </a:xfrm>
        </p:spPr>
        <p:txBody>
          <a:bodyPr>
            <a:normAutofit fontScale="90000"/>
          </a:bodyPr>
          <a:lstStyle/>
          <a:p>
            <a:r>
              <a:rPr lang="en-US" dirty="0">
                <a:latin typeface="Cooper Black" panose="0208090404030B020404" pitchFamily="18" charset="0"/>
              </a:rPr>
              <a:t>Use case and Implementation</a:t>
            </a:r>
          </a:p>
        </p:txBody>
      </p:sp>
      <p:sp>
        <p:nvSpPr>
          <p:cNvPr id="3" name="Subtitle 2">
            <a:extLst>
              <a:ext uri="{FF2B5EF4-FFF2-40B4-BE49-F238E27FC236}">
                <a16:creationId xmlns:a16="http://schemas.microsoft.com/office/drawing/2014/main" id="{18401DD8-502B-4F8E-9E23-A78D72664411}"/>
              </a:ext>
            </a:extLst>
          </p:cNvPr>
          <p:cNvSpPr>
            <a:spLocks noGrp="1"/>
          </p:cNvSpPr>
          <p:nvPr>
            <p:ph type="subTitle" idx="1"/>
          </p:nvPr>
        </p:nvSpPr>
        <p:spPr>
          <a:xfrm>
            <a:off x="117748" y="908719"/>
            <a:ext cx="11881320" cy="5563449"/>
          </a:xfrm>
        </p:spPr>
        <p:txBody>
          <a:bodyPr>
            <a:normAutofit/>
          </a:bodyPr>
          <a:lstStyle/>
          <a:p>
            <a:pPr algn="l"/>
            <a:r>
              <a:rPr lang="en-US" sz="1600" dirty="0">
                <a:solidFill>
                  <a:schemeClr val="tx1"/>
                </a:solidFill>
                <a:latin typeface="+mn-lt"/>
              </a:rPr>
              <a:t>We want to auto populate the agency id and the status of a new travel request during creation. The business has already provided default values which needs to be made available on fiori app.</a:t>
            </a:r>
          </a:p>
          <a:p>
            <a:pPr algn="l"/>
            <a:endParaRPr lang="en-US" sz="1600" dirty="0">
              <a:solidFill>
                <a:schemeClr val="tx1"/>
              </a:solidFill>
              <a:latin typeface="+mn-lt"/>
            </a:endParaRPr>
          </a:p>
          <a:p>
            <a:pPr algn="l"/>
            <a:r>
              <a:rPr lang="en-US" sz="1600" b="1" dirty="0">
                <a:solidFill>
                  <a:schemeClr val="tx1"/>
                </a:solidFill>
                <a:latin typeface="+mn-lt"/>
              </a:rPr>
              <a:t>Process</a:t>
            </a:r>
          </a:p>
          <a:p>
            <a:pPr marL="342900" indent="-342900" algn="l">
              <a:buFont typeface="+mj-lt"/>
              <a:buAutoNum type="arabicPeriod"/>
            </a:pPr>
            <a:r>
              <a:rPr lang="en-US" sz="1600" dirty="0">
                <a:solidFill>
                  <a:schemeClr val="tx1"/>
                </a:solidFill>
                <a:latin typeface="+mn-lt"/>
              </a:rPr>
              <a:t>In our projection behavior definition, define augmentation for the create operation.</a:t>
            </a:r>
          </a:p>
          <a:p>
            <a:pPr marL="342900" indent="-342900" algn="l">
              <a:buFont typeface="+mj-lt"/>
              <a:buAutoNum type="arabicPeriod"/>
            </a:pPr>
            <a:r>
              <a:rPr lang="en-US" sz="1600" dirty="0">
                <a:solidFill>
                  <a:schemeClr val="tx1"/>
                </a:solidFill>
                <a:latin typeface="+mn-lt"/>
              </a:rPr>
              <a:t>Add behavior implementation class to the Travel behavior.</a:t>
            </a:r>
          </a:p>
          <a:p>
            <a:pPr marL="342900" indent="-342900" algn="l">
              <a:buFont typeface="+mj-lt"/>
              <a:buAutoNum type="arabicPeriod"/>
            </a:pPr>
            <a:r>
              <a:rPr lang="en-US" sz="1600" dirty="0">
                <a:solidFill>
                  <a:schemeClr val="tx1"/>
                </a:solidFill>
                <a:latin typeface="+mn-lt"/>
              </a:rPr>
              <a:t>The ADT Quick Fix feature can be used to create implementation class for travel entity.</a:t>
            </a:r>
          </a:p>
          <a:p>
            <a:pPr marL="342900" indent="-342900" algn="l">
              <a:buFont typeface="+mj-lt"/>
              <a:buAutoNum type="arabicPeriod"/>
            </a:pPr>
            <a:r>
              <a:rPr lang="en-US" sz="1600" dirty="0">
                <a:solidFill>
                  <a:schemeClr val="tx1"/>
                </a:solidFill>
                <a:latin typeface="+mn-lt"/>
              </a:rPr>
              <a:t>Write the code to implement the default values for the agency id and status- </a:t>
            </a:r>
            <a:r>
              <a:rPr lang="en-US" sz="1600" dirty="0">
                <a:solidFill>
                  <a:schemeClr val="tx1"/>
                </a:solidFill>
                <a:latin typeface="+mn-lt"/>
                <a:hlinkClick r:id="rId2"/>
              </a:rPr>
              <a:t>Code here</a:t>
            </a:r>
            <a:endParaRPr lang="en-US" sz="1600" dirty="0">
              <a:solidFill>
                <a:schemeClr val="tx1"/>
              </a:solidFill>
              <a:latin typeface="+mn-lt"/>
            </a:endParaRPr>
          </a:p>
        </p:txBody>
      </p:sp>
      <p:sp>
        <p:nvSpPr>
          <p:cNvPr id="4"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7216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6" name="Picture 5">
            <a:extLst>
              <a:ext uri="{FF2B5EF4-FFF2-40B4-BE49-F238E27FC236}">
                <a16:creationId xmlns:a16="http://schemas.microsoft.com/office/drawing/2014/main" id="{6148ED92-5D0C-4839-9227-4AEDE21067C1}"/>
              </a:ext>
            </a:extLst>
          </p:cNvPr>
          <p:cNvPicPr>
            <a:picLocks noChangeAspect="1"/>
          </p:cNvPicPr>
          <p:nvPr/>
        </p:nvPicPr>
        <p:blipFill>
          <a:blip r:embed="rId3"/>
          <a:stretch>
            <a:fillRect/>
          </a:stretch>
        </p:blipFill>
        <p:spPr>
          <a:xfrm>
            <a:off x="3638545" y="3497749"/>
            <a:ext cx="4839725" cy="243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646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2743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Syntax of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34"/>
          <p:cNvSpPr txBox="1"/>
          <p:nvPr/>
        </p:nvSpPr>
        <p:spPr>
          <a:xfrm>
            <a:off x="693812" y="84948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a:solidFill>
                  <a:schemeClr val="accent2"/>
                </a:solidFill>
                <a:latin typeface="Arial" pitchFamily="34" charset="0"/>
                <a:cs typeface="Arial" pitchFamily="34" charset="0"/>
              </a:rPr>
              <a:t>03</a:t>
            </a:r>
          </a:p>
        </p:txBody>
      </p:sp>
      <p:sp>
        <p:nvSpPr>
          <p:cNvPr id="7" name="TextBox 35"/>
          <p:cNvSpPr txBox="1"/>
          <p:nvPr/>
        </p:nvSpPr>
        <p:spPr>
          <a:xfrm>
            <a:off x="1629916" y="1381969"/>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t>All operations that do not need to change the data of an entity are carried out by READ Data.</a:t>
            </a:r>
          </a:p>
          <a:p>
            <a:pPr algn="just"/>
            <a:r>
              <a:rPr lang="en-US" sz="1800" dirty="0"/>
              <a:t>There 2 types of Read</a:t>
            </a:r>
          </a:p>
          <a:p>
            <a:pPr marL="457200" indent="-457200" algn="just">
              <a:buAutoNum type="arabicPeriod"/>
            </a:pPr>
            <a:r>
              <a:rPr lang="en-US" sz="1800" dirty="0"/>
              <a:t>Read Entity by Key </a:t>
            </a:r>
          </a:p>
          <a:p>
            <a:pPr marL="457200" indent="-457200" algn="just">
              <a:buAutoNum type="arabicPeriod"/>
            </a:pPr>
            <a:r>
              <a:rPr lang="en-US" sz="1800" dirty="0"/>
              <a:t>Read Access to child (association) by parent key</a:t>
            </a:r>
          </a:p>
          <a:p>
            <a:pPr algn="just"/>
            <a:endParaRPr lang="en-US" sz="1800" dirty="0"/>
          </a:p>
          <a:p>
            <a:pPr algn="just"/>
            <a:r>
              <a:rPr lang="en-IN" sz="1800" dirty="0"/>
              <a:t>Read Statement always returns the RESULT and you must specify target variable. We can also read the associated entity data using </a:t>
            </a:r>
            <a:r>
              <a:rPr lang="en-IN" sz="1800" b="1" dirty="0"/>
              <a:t>BY \asso_name FROM it_table </a:t>
            </a:r>
            <a:r>
              <a:rPr lang="en-IN" sz="1800" dirty="0"/>
              <a:t>syntax.</a:t>
            </a:r>
          </a:p>
          <a:p>
            <a:pPr algn="just"/>
            <a:r>
              <a:rPr lang="en-IN" sz="1800" dirty="0"/>
              <a:t>The result of associated data with come in another internal table </a:t>
            </a:r>
            <a:r>
              <a:rPr lang="en-IN" sz="1800" b="1" dirty="0"/>
              <a:t>LINK tab_name, </a:t>
            </a:r>
            <a:r>
              <a:rPr lang="en-IN" sz="1800" dirty="0"/>
              <a:t>it will always contain the key value pair</a:t>
            </a:r>
            <a:r>
              <a:rPr lang="en-IN" sz="1800" b="1" dirty="0"/>
              <a:t>.</a:t>
            </a:r>
          </a:p>
          <a:p>
            <a:pPr algn="just"/>
            <a:r>
              <a:rPr lang="en-IN" sz="1800" dirty="0"/>
              <a:t>READ ENTITIES OF </a:t>
            </a:r>
            <a:r>
              <a:rPr lang="en-IN" sz="1800" b="1" dirty="0"/>
              <a:t>RootEntityName</a:t>
            </a:r>
          </a:p>
          <a:p>
            <a:pPr algn="just"/>
            <a:r>
              <a:rPr lang="en-IN" sz="1800" dirty="0"/>
              <a:t>ENTITY </a:t>
            </a:r>
            <a:r>
              <a:rPr lang="en-IN" sz="1800" b="1" dirty="0"/>
              <a:t>EntityAlias </a:t>
            </a:r>
            <a:r>
              <a:rPr lang="en-IN" sz="1800" dirty="0"/>
              <a:t>FROM it_read_condition</a:t>
            </a:r>
          </a:p>
          <a:p>
            <a:pPr algn="just"/>
            <a:r>
              <a:rPr lang="en-IN" sz="1800" dirty="0"/>
              <a:t>RESULT et_result</a:t>
            </a:r>
          </a:p>
          <a:p>
            <a:pPr algn="just"/>
            <a:r>
              <a:rPr lang="en-IN" sz="1800" dirty="0"/>
              <a:t>BY \asso_name FROM it_read_rba</a:t>
            </a:r>
          </a:p>
          <a:p>
            <a:pPr algn="just"/>
            <a:r>
              <a:rPr lang="en-IN" sz="1800" dirty="0"/>
              <a:t>RESULT et_res_rba</a:t>
            </a:r>
          </a:p>
          <a:p>
            <a:pPr algn="just"/>
            <a:r>
              <a:rPr lang="en-IN" sz="1800" dirty="0"/>
              <a:t>LINK et_link_keys</a:t>
            </a:r>
          </a:p>
          <a:p>
            <a:pPr algn="just"/>
            <a:r>
              <a:rPr lang="en-IN" sz="1800" dirty="0"/>
              <a:t>ENTITY </a:t>
            </a:r>
            <a:r>
              <a:rPr lang="en-IN" sz="1800" b="1" dirty="0"/>
              <a:t>EntityAlias </a:t>
            </a:r>
            <a:r>
              <a:rPr lang="en-IN" sz="1800" dirty="0"/>
              <a:t>FROM it_ins_2…. [ FAILED failed ] [REPORTED reported]</a:t>
            </a:r>
            <a:endParaRPr lang="en-US" sz="1800" dirty="0"/>
          </a:p>
          <a:p>
            <a:pPr algn="just"/>
            <a:endParaRPr lang="en-US" sz="1800" kern="0" dirty="0">
              <a:latin typeface="Arial" pitchFamily="34" charset="0"/>
              <a:cs typeface="Arial" pitchFamily="34" charset="0"/>
            </a:endParaRPr>
          </a:p>
        </p:txBody>
      </p:sp>
      <p:sp>
        <p:nvSpPr>
          <p:cNvPr id="8" name="TextBox 36"/>
          <p:cNvSpPr txBox="1"/>
          <p:nvPr/>
        </p:nvSpPr>
        <p:spPr>
          <a:xfrm>
            <a:off x="1629916" y="894289"/>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a:latin typeface="Arial" pitchFamily="34" charset="0"/>
                <a:cs typeface="Arial" pitchFamily="34" charset="0"/>
              </a:rPr>
              <a:t>Read the Data</a:t>
            </a:r>
          </a:p>
        </p:txBody>
      </p:sp>
    </p:spTree>
    <p:extLst>
      <p:ext uri="{BB962C8B-B14F-4D97-AF65-F5344CB8AC3E}">
        <p14:creationId xmlns:p14="http://schemas.microsoft.com/office/powerpoint/2010/main" val="2507835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fade">
                                      <p:cBhvr>
                                        <p:cTn id="53" dur="1000"/>
                                        <p:tgtEl>
                                          <p:spTgt spid="7">
                                            <p:txEl>
                                              <p:pRg st="7" end="7"/>
                                            </p:txEl>
                                          </p:spTgt>
                                        </p:tgtEl>
                                      </p:cBhvr>
                                    </p:animEffect>
                                    <p:anim calcmode="lin" valueType="num">
                                      <p:cBhvr>
                                        <p:cTn id="54"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fade">
                                      <p:cBhvr>
                                        <p:cTn id="58" dur="1000"/>
                                        <p:tgtEl>
                                          <p:spTgt spid="7">
                                            <p:txEl>
                                              <p:pRg st="8" end="8"/>
                                            </p:txEl>
                                          </p:spTgt>
                                        </p:tgtEl>
                                      </p:cBhvr>
                                    </p:animEffect>
                                    <p:anim calcmode="lin" valueType="num">
                                      <p:cBhvr>
                                        <p:cTn id="5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1000"/>
                                        <p:tgtEl>
                                          <p:spTgt spid="7">
                                            <p:txEl>
                                              <p:pRg st="10" end="10"/>
                                            </p:txEl>
                                          </p:spTgt>
                                        </p:tgtEl>
                                      </p:cBhvr>
                                    </p:animEffect>
                                    <p:anim calcmode="lin" valueType="num">
                                      <p:cBhvr>
                                        <p:cTn id="69"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
                                            <p:txEl>
                                              <p:pRg st="11" end="11"/>
                                            </p:txEl>
                                          </p:spTgt>
                                        </p:tgtEl>
                                        <p:attrNameLst>
                                          <p:attrName>style.visibility</p:attrName>
                                        </p:attrNameLst>
                                      </p:cBhvr>
                                      <p:to>
                                        <p:strVal val="visible"/>
                                      </p:to>
                                    </p:set>
                                    <p:animEffect transition="in" filter="fade">
                                      <p:cBhvr>
                                        <p:cTn id="73" dur="1000"/>
                                        <p:tgtEl>
                                          <p:spTgt spid="7">
                                            <p:txEl>
                                              <p:pRg st="11" end="11"/>
                                            </p:txEl>
                                          </p:spTgt>
                                        </p:tgtEl>
                                      </p:cBhvr>
                                    </p:animEffect>
                                    <p:anim calcmode="lin" valueType="num">
                                      <p:cBhvr>
                                        <p:cTn id="7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1000"/>
                                        <p:tgtEl>
                                          <p:spTgt spid="7">
                                            <p:txEl>
                                              <p:pRg st="12" end="12"/>
                                            </p:txEl>
                                          </p:spTgt>
                                        </p:tgtEl>
                                      </p:cBhvr>
                                    </p:animEffect>
                                    <p:anim calcmode="lin" valueType="num">
                                      <p:cBhvr>
                                        <p:cTn id="79"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fade">
                                      <p:cBhvr>
                                        <p:cTn id="83" dur="1000"/>
                                        <p:tgtEl>
                                          <p:spTgt spid="7">
                                            <p:txEl>
                                              <p:pRg st="13" end="13"/>
                                            </p:txEl>
                                          </p:spTgt>
                                        </p:tgtEl>
                                      </p:cBhvr>
                                    </p:animEffect>
                                    <p:anim calcmode="lin" valueType="num">
                                      <p:cBhvr>
                                        <p:cTn id="84"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05</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Rule for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48073" y="836712"/>
            <a:ext cx="10732605" cy="2031325"/>
          </a:xfrm>
          <a:prstGeom prst="rect">
            <a:avLst/>
          </a:prstGeom>
          <a:noFill/>
        </p:spPr>
        <p:txBody>
          <a:bodyPr wrap="square" rtlCol="0">
            <a:spAutoFit/>
          </a:bodyPr>
          <a:lstStyle/>
          <a:p>
            <a:pPr algn="just"/>
            <a:r>
              <a:rPr lang="en-US" sz="1800" dirty="0"/>
              <a:t>In addition to the data we also have a compiler generated field in input and output results called %control, this field is responsible to inform the RESTful framework that, which are all the fields we would like to send to DB while creation or update while updating. Also while read we can specify the same to avoid reading everything.</a:t>
            </a:r>
          </a:p>
          <a:p>
            <a:endParaRPr lang="en-US" sz="1800" dirty="0"/>
          </a:p>
          <a:p>
            <a:endParaRPr lang="en-US" sz="1800" dirty="0"/>
          </a:p>
          <a:p>
            <a:r>
              <a:rPr lang="en-US" sz="1800" dirty="0"/>
              <a:t>We can also see the complete BO structure in BO Explorer using keyboard shortcut :-</a:t>
            </a:r>
          </a:p>
          <a:p>
            <a:r>
              <a:rPr lang="en-US" sz="1800" dirty="0"/>
              <a:t>Alt+Shift+W</a:t>
            </a:r>
            <a:endParaRPr lang="en-IN" sz="1800" dirty="0"/>
          </a:p>
        </p:txBody>
      </p:sp>
      <p:pic>
        <p:nvPicPr>
          <p:cNvPr id="1026" name="Picture 2" descr="Design Rules Available for PCB Layout in Altium Designer | Altium Designer  21 User Manual |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015" y="2842705"/>
            <a:ext cx="6052719" cy="369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062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Implementing EML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19730261-CF6C-4157-81BC-2352D8128480}"/>
              </a:ext>
            </a:extLst>
          </p:cNvPr>
          <p:cNvSpPr txBox="1"/>
          <p:nvPr/>
        </p:nvSpPr>
        <p:spPr>
          <a:xfrm>
            <a:off x="693812" y="899721"/>
            <a:ext cx="10414891" cy="707886"/>
          </a:xfrm>
          <a:prstGeom prst="rect">
            <a:avLst/>
          </a:prstGeom>
          <a:noFill/>
        </p:spPr>
        <p:txBody>
          <a:bodyPr wrap="square" rtlCol="0">
            <a:spAutoFit/>
          </a:bodyPr>
          <a:lstStyle/>
          <a:p>
            <a:pPr algn="just"/>
            <a:r>
              <a:rPr lang="en-US" sz="2000" dirty="0"/>
              <a:t>Exercise </a:t>
            </a:r>
          </a:p>
          <a:p>
            <a:pPr algn="just"/>
            <a:r>
              <a:rPr lang="en-US" sz="2000" dirty="0">
                <a:hlinkClick r:id="rId3"/>
              </a:rPr>
              <a:t>ZATS_00_EML_Learning </a:t>
            </a:r>
            <a:endParaRPr lang="en-US" sz="2000" dirty="0"/>
          </a:p>
        </p:txBody>
      </p:sp>
      <p:pic>
        <p:nvPicPr>
          <p:cNvPr id="2" name="Picture 1"/>
          <p:cNvPicPr>
            <a:picLocks noChangeAspect="1"/>
          </p:cNvPicPr>
          <p:nvPr/>
        </p:nvPicPr>
        <p:blipFill>
          <a:blip r:embed="rId4"/>
          <a:stretch>
            <a:fillRect/>
          </a:stretch>
        </p:blipFill>
        <p:spPr>
          <a:xfrm>
            <a:off x="4164300" y="1086950"/>
            <a:ext cx="7380952" cy="4819048"/>
          </a:xfrm>
          <a:prstGeom prst="rect">
            <a:avLst/>
          </a:prstGeom>
        </p:spPr>
      </p:pic>
    </p:spTree>
    <p:extLst>
      <p:ext uri="{BB962C8B-B14F-4D97-AF65-F5344CB8AC3E}">
        <p14:creationId xmlns:p14="http://schemas.microsoft.com/office/powerpoint/2010/main" val="27552266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Introduction to Managed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TextBox 1"/>
          <p:cNvSpPr txBox="1"/>
          <p:nvPr/>
        </p:nvSpPr>
        <p:spPr>
          <a:xfrm>
            <a:off x="609441" y="911057"/>
            <a:ext cx="10513168" cy="2862322"/>
          </a:xfrm>
          <a:prstGeom prst="rect">
            <a:avLst/>
          </a:prstGeom>
          <a:noFill/>
        </p:spPr>
        <p:txBody>
          <a:bodyPr wrap="square" rtlCol="0">
            <a:spAutoFit/>
          </a:bodyPr>
          <a:lstStyle/>
          <a:p>
            <a:pPr algn="just"/>
            <a:r>
              <a:rPr lang="en-US" sz="1800" dirty="0"/>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t>In the managed scenario, the implementations of behavioral elements like Create/Update/Delete are managed by the RAP framework itself. However, to implement complex logic like validations, determination or some sort of actions (Submit, Approval, Reject etc.) on the business entity, you need to add the ABAP logic for it in implementing classes.</a:t>
            </a:r>
          </a:p>
          <a:p>
            <a:pPr algn="just"/>
            <a:endParaRPr lang="en-US" sz="1800" dirty="0"/>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81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Use Case for 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a16="http://schemas.microsoft.com/office/drawing/2014/main" id="{77860053-B21F-4D12-84F4-2228681B9229}"/>
              </a:ext>
            </a:extLst>
          </p:cNvPr>
          <p:cNvSpPr txBox="1"/>
          <p:nvPr/>
        </p:nvSpPr>
        <p:spPr>
          <a:xfrm>
            <a:off x="614931" y="889180"/>
            <a:ext cx="11044786" cy="1323439"/>
          </a:xfrm>
          <a:prstGeom prst="rect">
            <a:avLst/>
          </a:prstGeom>
          <a:noFill/>
        </p:spPr>
        <p:txBody>
          <a:bodyPr wrap="square" rtlCol="0">
            <a:spAutoFit/>
          </a:bodyPr>
          <a:lstStyle/>
          <a:p>
            <a:r>
              <a:rPr lang="en-US" sz="2000" dirty="0"/>
              <a:t>I am working as a ABAP on Cloud developer for one of the travel planner agency, which has just taken the BTP subscription. They want me to create 2 fiori apps for the travel industry</a:t>
            </a:r>
            <a:endParaRPr lang="en-IN" sz="2000" dirty="0"/>
          </a:p>
          <a:p>
            <a:pPr marL="342900" indent="-342900">
              <a:buAutoNum type="arabicPeriod"/>
            </a:pPr>
            <a:r>
              <a:rPr lang="en-IN" sz="2000" dirty="0"/>
              <a:t>Processor Application</a:t>
            </a:r>
          </a:p>
          <a:p>
            <a:pPr marL="342900" indent="-342900">
              <a:buAutoNum type="arabicPeriod"/>
            </a:pPr>
            <a:r>
              <a:rPr lang="en-IN" sz="2000" dirty="0"/>
              <a:t>Approver Application</a:t>
            </a:r>
            <a:endParaRPr lang="en-US" sz="2000" dirty="0"/>
          </a:p>
        </p:txBody>
      </p:sp>
      <p:sp>
        <p:nvSpPr>
          <p:cNvPr id="12" name="Rectangle 11">
            <a:extLst>
              <a:ext uri="{FF2B5EF4-FFF2-40B4-BE49-F238E27FC236}">
                <a16:creationId xmlns:a16="http://schemas.microsoft.com/office/drawing/2014/main" id="{7702C120-469D-4311-838C-62644BFB06FB}"/>
              </a:ext>
            </a:extLst>
          </p:cNvPr>
          <p:cNvSpPr/>
          <p:nvPr/>
        </p:nvSpPr>
        <p:spPr>
          <a:xfrm>
            <a:off x="4015656" y="2699717"/>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MakeMyTrip.com</a:t>
            </a:r>
          </a:p>
          <a:p>
            <a:pPr algn="ctr"/>
            <a:r>
              <a:rPr lang="en-US" sz="1800" dirty="0">
                <a:solidFill>
                  <a:schemeClr val="bg1"/>
                </a:solidFill>
              </a:rPr>
              <a:t>Source </a:t>
            </a:r>
            <a:r>
              <a:rPr lang="en-US" sz="1800" dirty="0">
                <a:solidFill>
                  <a:schemeClr val="bg1"/>
                </a:solidFill>
                <a:sym typeface="Wingdings" panose="05000000000000000000" pitchFamily="2" charset="2"/>
              </a:rPr>
              <a:t> Destination</a:t>
            </a:r>
          </a:p>
          <a:p>
            <a:pPr algn="ctr"/>
            <a:r>
              <a:rPr lang="en-US" sz="1800" dirty="0">
                <a:solidFill>
                  <a:schemeClr val="bg1"/>
                </a:solidFill>
                <a:sym typeface="Wingdings" panose="05000000000000000000" pitchFamily="2" charset="2"/>
              </a:rPr>
              <a:t>Start  End Date</a:t>
            </a:r>
          </a:p>
          <a:p>
            <a:pPr algn="ctr"/>
            <a:r>
              <a:rPr lang="en-US" sz="1800" dirty="0">
                <a:solidFill>
                  <a:schemeClr val="bg1"/>
                </a:solidFill>
                <a:sym typeface="Wingdings" panose="05000000000000000000" pitchFamily="2" charset="2"/>
              </a:rPr>
              <a:t>How many</a:t>
            </a:r>
            <a:endParaRPr lang="en-IN" sz="1800" dirty="0">
              <a:solidFill>
                <a:schemeClr val="bg1"/>
              </a:solidFill>
            </a:endParaRPr>
          </a:p>
        </p:txBody>
      </p:sp>
      <p:sp>
        <p:nvSpPr>
          <p:cNvPr id="14" name="TextBox 13">
            <a:extLst>
              <a:ext uri="{FF2B5EF4-FFF2-40B4-BE49-F238E27FC236}">
                <a16:creationId xmlns:a16="http://schemas.microsoft.com/office/drawing/2014/main" id="{3380D5A0-9764-46D4-919F-074BCC232B42}"/>
              </a:ext>
            </a:extLst>
          </p:cNvPr>
          <p:cNvSpPr txBox="1"/>
          <p:nvPr/>
        </p:nvSpPr>
        <p:spPr>
          <a:xfrm>
            <a:off x="5199452" y="6154061"/>
            <a:ext cx="1152128" cy="369332"/>
          </a:xfrm>
          <a:prstGeom prst="rect">
            <a:avLst/>
          </a:prstGeom>
          <a:noFill/>
        </p:spPr>
        <p:txBody>
          <a:bodyPr wrap="square" rtlCol="0">
            <a:spAutoFit/>
          </a:bodyPr>
          <a:lstStyle/>
          <a:p>
            <a:r>
              <a:rPr lang="en-US" sz="1800" b="1" dirty="0"/>
              <a:t>Processor</a:t>
            </a:r>
            <a:endParaRPr lang="en-IN" sz="1800" b="1" dirty="0"/>
          </a:p>
        </p:txBody>
      </p:sp>
      <p:sp>
        <p:nvSpPr>
          <p:cNvPr id="16" name="Rectangle 15">
            <a:extLst>
              <a:ext uri="{FF2B5EF4-FFF2-40B4-BE49-F238E27FC236}">
                <a16:creationId xmlns:a16="http://schemas.microsoft.com/office/drawing/2014/main" id="{FCF13FA5-BEB5-4F73-8683-52FB1C92D327}"/>
              </a:ext>
            </a:extLst>
          </p:cNvPr>
          <p:cNvSpPr/>
          <p:nvPr/>
        </p:nvSpPr>
        <p:spPr>
          <a:xfrm>
            <a:off x="7801052" y="2699717"/>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Travel Itinerary </a:t>
            </a:r>
          </a:p>
          <a:p>
            <a:pPr algn="ctr"/>
            <a:r>
              <a:rPr lang="en-US" sz="1800" dirty="0">
                <a:solidFill>
                  <a:schemeClr val="bg1"/>
                </a:solidFill>
              </a:rPr>
              <a:t>Travel Request which has multiple Bookings</a:t>
            </a:r>
            <a:endParaRPr lang="en-IN" sz="1800" dirty="0">
              <a:solidFill>
                <a:schemeClr val="bg1"/>
              </a:solidFill>
            </a:endParaRPr>
          </a:p>
        </p:txBody>
      </p:sp>
      <p:sp>
        <p:nvSpPr>
          <p:cNvPr id="19" name="TextBox 18">
            <a:extLst>
              <a:ext uri="{FF2B5EF4-FFF2-40B4-BE49-F238E27FC236}">
                <a16:creationId xmlns:a16="http://schemas.microsoft.com/office/drawing/2014/main" id="{D43D5E95-D276-4722-975E-75A973EF8B50}"/>
              </a:ext>
            </a:extLst>
          </p:cNvPr>
          <p:cNvSpPr txBox="1"/>
          <p:nvPr/>
        </p:nvSpPr>
        <p:spPr>
          <a:xfrm>
            <a:off x="9772631" y="5111271"/>
            <a:ext cx="2324746" cy="923330"/>
          </a:xfrm>
          <a:prstGeom prst="rect">
            <a:avLst/>
          </a:prstGeom>
          <a:noFill/>
        </p:spPr>
        <p:txBody>
          <a:bodyPr wrap="square" rtlCol="0">
            <a:spAutoFit/>
          </a:bodyPr>
          <a:lstStyle/>
          <a:p>
            <a:r>
              <a:rPr lang="en-US" sz="1800" dirty="0"/>
              <a:t>Updates booking fees and description and provide approvals</a:t>
            </a:r>
            <a:endParaRPr lang="en-IN" sz="1800" dirty="0"/>
          </a:p>
        </p:txBody>
      </p:sp>
      <p:sp>
        <p:nvSpPr>
          <p:cNvPr id="21" name="TextBox 20">
            <a:extLst>
              <a:ext uri="{FF2B5EF4-FFF2-40B4-BE49-F238E27FC236}">
                <a16:creationId xmlns:a16="http://schemas.microsoft.com/office/drawing/2014/main" id="{C654BD13-3A0F-43C6-8698-BD30E17F39BE}"/>
              </a:ext>
            </a:extLst>
          </p:cNvPr>
          <p:cNvSpPr txBox="1"/>
          <p:nvPr/>
        </p:nvSpPr>
        <p:spPr>
          <a:xfrm>
            <a:off x="2206946" y="5230731"/>
            <a:ext cx="2864563" cy="923330"/>
          </a:xfrm>
          <a:prstGeom prst="rect">
            <a:avLst/>
          </a:prstGeom>
          <a:noFill/>
        </p:spPr>
        <p:txBody>
          <a:bodyPr wrap="square" rtlCol="0">
            <a:spAutoFit/>
          </a:bodyPr>
          <a:lstStyle/>
          <a:p>
            <a:pPr algn="r"/>
            <a:r>
              <a:rPr lang="en-US" sz="1800" dirty="0"/>
              <a:t>Create a travel request and add bookings with all the properties changeable</a:t>
            </a:r>
            <a:endParaRPr lang="en-IN" sz="1800" dirty="0"/>
          </a:p>
        </p:txBody>
      </p:sp>
      <p:sp>
        <p:nvSpPr>
          <p:cNvPr id="23" name="Chevron 22"/>
          <p:cNvSpPr/>
          <p:nvPr/>
        </p:nvSpPr>
        <p:spPr>
          <a:xfrm rot="5400000" flipH="1">
            <a:off x="5266063" y="4255043"/>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5" name="TextBox 24">
            <a:extLst>
              <a:ext uri="{FF2B5EF4-FFF2-40B4-BE49-F238E27FC236}">
                <a16:creationId xmlns:a16="http://schemas.microsoft.com/office/drawing/2014/main" id="{3380D5A0-9764-46D4-919F-074BCC232B42}"/>
              </a:ext>
            </a:extLst>
          </p:cNvPr>
          <p:cNvSpPr txBox="1"/>
          <p:nvPr/>
        </p:nvSpPr>
        <p:spPr>
          <a:xfrm>
            <a:off x="8237534" y="6128188"/>
            <a:ext cx="1152128" cy="369332"/>
          </a:xfrm>
          <a:prstGeom prst="rect">
            <a:avLst/>
          </a:prstGeom>
          <a:noFill/>
        </p:spPr>
        <p:txBody>
          <a:bodyPr wrap="square" rtlCol="0">
            <a:spAutoFit/>
          </a:bodyPr>
          <a:lstStyle/>
          <a:p>
            <a:r>
              <a:rPr lang="en-US" sz="1800" b="1" dirty="0"/>
              <a:t>Approver</a:t>
            </a:r>
            <a:endParaRPr lang="en-IN" sz="1800" b="1" dirty="0"/>
          </a:p>
        </p:txBody>
      </p:sp>
      <p:sp>
        <p:nvSpPr>
          <p:cNvPr id="2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1026" name="Picture 2" descr="Free User, Download Free User png images, Free ClipArts on Clipart Library">
            <a:extLst>
              <a:ext uri="{FF2B5EF4-FFF2-40B4-BE49-F238E27FC236}">
                <a16:creationId xmlns:a16="http://schemas.microsoft.com/office/drawing/2014/main" id="{DF0A51C8-AED2-40EB-B51C-282B1F7844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591" y="5028948"/>
            <a:ext cx="1139514" cy="1139514"/>
          </a:xfrm>
          <a:prstGeom prst="rect">
            <a:avLst/>
          </a:prstGeom>
          <a:noFill/>
          <a:extLst>
            <a:ext uri="{909E8E84-426E-40DD-AFC4-6F175D3DCCD1}">
              <a14:hiddenFill xmlns:a14="http://schemas.microsoft.com/office/drawing/2010/main">
                <a:solidFill>
                  <a:srgbClr val="FFFFFF"/>
                </a:solidFill>
              </a14:hiddenFill>
            </a:ext>
          </a:extLst>
        </p:spPr>
      </p:pic>
      <p:sp>
        <p:nvSpPr>
          <p:cNvPr id="27" name="Chevron 22">
            <a:extLst>
              <a:ext uri="{FF2B5EF4-FFF2-40B4-BE49-F238E27FC236}">
                <a16:creationId xmlns:a16="http://schemas.microsoft.com/office/drawing/2014/main" id="{4217E298-8CA7-4CF5-8687-BE29735FCAD0}"/>
              </a:ext>
            </a:extLst>
          </p:cNvPr>
          <p:cNvSpPr/>
          <p:nvPr/>
        </p:nvSpPr>
        <p:spPr>
          <a:xfrm rot="5400000" flipH="1">
            <a:off x="8485489" y="4249742"/>
            <a:ext cx="867466"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028" name="Picture 4" descr="Clipart of manager avatar free image download">
            <a:extLst>
              <a:ext uri="{FF2B5EF4-FFF2-40B4-BE49-F238E27FC236}">
                <a16:creationId xmlns:a16="http://schemas.microsoft.com/office/drawing/2014/main" id="{30328B69-D08A-408B-B05F-59C1BD17D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50918" y="4997114"/>
            <a:ext cx="850339" cy="1195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demand Travel Booking App Development - Step-by-step Guide">
            <a:extLst>
              <a:ext uri="{FF2B5EF4-FFF2-40B4-BE49-F238E27FC236}">
                <a16:creationId xmlns:a16="http://schemas.microsoft.com/office/drawing/2014/main" id="{465F9001-810A-48B5-B352-CAFD85EBD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680" t="18390" b="16150"/>
          <a:stretch/>
        </p:blipFill>
        <p:spPr bwMode="auto">
          <a:xfrm>
            <a:off x="458059" y="2673933"/>
            <a:ext cx="3497774" cy="19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9947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9967</TotalTime>
  <Words>5368</Words>
  <Application>Microsoft Office PowerPoint</Application>
  <PresentationFormat>Custom</PresentationFormat>
  <Paragraphs>477</Paragraphs>
  <Slides>57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72 Black</vt:lpstr>
      <vt:lpstr>-apple-system</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Development flow</vt:lpstr>
      <vt:lpstr>Our new Business Object</vt:lpstr>
      <vt:lpstr>PowerPoint Presentation</vt:lpstr>
      <vt:lpstr>Our Demo Scenario</vt:lpstr>
      <vt:lpstr>Projections</vt:lpstr>
      <vt:lpstr>Introduction – Flexible Service Consumption</vt:lpstr>
      <vt:lpstr>Development Flow</vt:lpstr>
      <vt:lpstr>PowerPoint Presentation</vt:lpstr>
      <vt:lpstr>Create Base CDS View</vt:lpstr>
      <vt:lpstr>Implementing Base Behavior Definition</vt:lpstr>
      <vt:lpstr>Projection CDS View’s for Processor</vt:lpstr>
      <vt:lpstr>Behaviour Definition for Processor</vt:lpstr>
      <vt:lpstr>Service Definition </vt:lpstr>
      <vt:lpstr>Service Binding (OData)</vt:lpstr>
      <vt:lpstr>Final Result of Processor App</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PowerPoint Presentation</vt:lpstr>
      <vt:lpstr>Use case for Validation</vt:lpstr>
      <vt:lpstr>Implementing the Determination</vt:lpstr>
      <vt:lpstr>Implementing the Determination</vt:lpstr>
      <vt:lpstr>PowerPoint Presentation</vt:lpstr>
      <vt:lpstr>What is Draft?</vt:lpstr>
      <vt:lpstr>Steps to implement Draft</vt:lpstr>
      <vt:lpstr>Steps to implement Draft</vt:lpstr>
      <vt:lpstr>Enable Early Numbering for Travel and Booking</vt:lpstr>
      <vt:lpstr>Implementation for Early Numbering</vt:lpstr>
      <vt:lpstr>What is Augmenting</vt:lpstr>
      <vt:lpstr>Use case and Implementation</vt:lpstr>
      <vt:lpstr>Understand the Persona for Approver</vt:lpstr>
      <vt:lpstr>Approver Scenario</vt:lpstr>
      <vt:lpstr>Implementing Approver Projection CDS</vt:lpstr>
      <vt:lpstr>Metadata Extension</vt:lpstr>
      <vt:lpstr>Behavior Definition for Approver</vt:lpstr>
      <vt:lpstr>Service Definition</vt:lpstr>
      <vt:lpstr>Service Binding</vt:lpstr>
      <vt:lpstr>Fiori App Preview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308</cp:revision>
  <dcterms:created xsi:type="dcterms:W3CDTF">2013-09-12T13:05:01Z</dcterms:created>
  <dcterms:modified xsi:type="dcterms:W3CDTF">2022-10-13T07:32:04Z</dcterms:modified>
</cp:coreProperties>
</file>